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72045" y="1123407"/>
            <a:ext cx="8308567" cy="3653974"/>
          </a:xfrm>
        </p:spPr>
        <p:txBody>
          <a:bodyPr/>
          <a:lstStyle/>
          <a:p>
            <a:r>
              <a:rPr lang="pl-PL" sz="6000" dirty="0" smtClean="0"/>
              <a:t>Co należy uwzględnić wybierając zawód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67080" y="4777381"/>
            <a:ext cx="8825658" cy="861420"/>
          </a:xfrm>
        </p:spPr>
        <p:txBody>
          <a:bodyPr/>
          <a:lstStyle/>
          <a:p>
            <a:r>
              <a:rPr lang="pl-PL" dirty="0" smtClean="0"/>
              <a:t>WSKAZÓWKI DLA UCZNIÓW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6323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Świat 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Elastyczność</a:t>
            </a:r>
          </a:p>
          <a:p>
            <a:r>
              <a:rPr lang="pl-PL" sz="2400" dirty="0" smtClean="0"/>
              <a:t>Spokój</a:t>
            </a:r>
          </a:p>
          <a:p>
            <a:r>
              <a:rPr lang="pl-PL" sz="2400" dirty="0" smtClean="0"/>
              <a:t>Sprawiedliwość</a:t>
            </a:r>
          </a:p>
          <a:p>
            <a:r>
              <a:rPr lang="pl-PL" sz="2400" dirty="0" smtClean="0"/>
              <a:t>Lojalność</a:t>
            </a:r>
          </a:p>
          <a:p>
            <a:r>
              <a:rPr lang="pl-PL" sz="2400" dirty="0" smtClean="0"/>
              <a:t>Wykształcenia</a:t>
            </a:r>
          </a:p>
          <a:p>
            <a:r>
              <a:rPr lang="pl-PL" sz="2400" dirty="0" smtClean="0"/>
              <a:t>Perfekcjonizm</a:t>
            </a:r>
          </a:p>
          <a:p>
            <a:r>
              <a:rPr lang="pl-PL" sz="2400" dirty="0" smtClean="0"/>
              <a:t>Wiara</a:t>
            </a:r>
          </a:p>
          <a:p>
            <a:r>
              <a:rPr lang="pl-PL" sz="2400" dirty="0" smtClean="0"/>
              <a:t>Wygoda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025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Świat 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67097" y="1567544"/>
            <a:ext cx="8913385" cy="4481186"/>
          </a:xfrm>
        </p:spPr>
        <p:txBody>
          <a:bodyPr>
            <a:normAutofit/>
          </a:bodyPr>
          <a:lstStyle/>
          <a:p>
            <a:r>
              <a:rPr lang="pl-PL" sz="2800" dirty="0" smtClean="0"/>
              <a:t>Szczerość</a:t>
            </a:r>
          </a:p>
          <a:p>
            <a:r>
              <a:rPr lang="pl-PL" sz="2800" dirty="0" smtClean="0"/>
              <a:t>Motywacja</a:t>
            </a:r>
          </a:p>
          <a:p>
            <a:r>
              <a:rPr lang="pl-PL" sz="2800" dirty="0" smtClean="0"/>
              <a:t>Sukces</a:t>
            </a:r>
          </a:p>
          <a:p>
            <a:r>
              <a:rPr lang="pl-PL" sz="2800" dirty="0" smtClean="0"/>
              <a:t>Satysfakcja</a:t>
            </a:r>
          </a:p>
          <a:p>
            <a:r>
              <a:rPr lang="pl-PL" sz="2800" dirty="0" smtClean="0"/>
              <a:t>Wolność</a:t>
            </a:r>
          </a:p>
          <a:p>
            <a:r>
              <a:rPr lang="pl-PL" sz="2800" dirty="0" smtClean="0"/>
              <a:t>Zaufanie</a:t>
            </a:r>
          </a:p>
          <a:p>
            <a:r>
              <a:rPr lang="pl-PL" sz="2800" dirty="0" smtClean="0"/>
              <a:t>Wyzwania</a:t>
            </a:r>
          </a:p>
          <a:p>
            <a:r>
              <a:rPr lang="pl-PL" sz="2800" dirty="0" smtClean="0"/>
              <a:t>Marzenia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224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ZAINTERESOWANIA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463040"/>
            <a:ext cx="9135453" cy="4785359"/>
          </a:xfrm>
        </p:spPr>
        <p:txBody>
          <a:bodyPr>
            <a:normAutofit/>
          </a:bodyPr>
          <a:lstStyle/>
          <a:p>
            <a:r>
              <a:rPr lang="pl-PL" sz="3200" dirty="0" smtClean="0"/>
              <a:t>Czym się interesujesz?</a:t>
            </a:r>
          </a:p>
          <a:p>
            <a:r>
              <a:rPr lang="pl-PL" sz="3200" dirty="0" smtClean="0"/>
              <a:t>Jak spędzasz wolny czas?</a:t>
            </a:r>
          </a:p>
          <a:p>
            <a:r>
              <a:rPr lang="pl-PL" sz="3200" dirty="0" smtClean="0"/>
              <a:t>Czy coś zbierasz, kolekcjonujesz?</a:t>
            </a:r>
          </a:p>
          <a:p>
            <a:r>
              <a:rPr lang="pl-PL" sz="3200" dirty="0" smtClean="0"/>
              <a:t>Jaki przedmiot lubisz najbardziej?</a:t>
            </a:r>
          </a:p>
          <a:p>
            <a:r>
              <a:rPr lang="pl-PL" sz="3200" dirty="0" smtClean="0"/>
              <a:t>Czy uczęszczasz na zajęcia dodatkowe?</a:t>
            </a:r>
          </a:p>
          <a:p>
            <a:r>
              <a:rPr lang="pl-PL" sz="3200" dirty="0" smtClean="0"/>
              <a:t>Które czynności domowe lubisz wykonywać?</a:t>
            </a:r>
          </a:p>
          <a:p>
            <a:r>
              <a:rPr lang="pl-PL" sz="3200" dirty="0" smtClean="0"/>
              <a:t>Czy masz jakieś hobby?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22486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zainteresowań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Kierownicze</a:t>
            </a:r>
          </a:p>
          <a:p>
            <a:r>
              <a:rPr lang="pl-PL" sz="2800" dirty="0" smtClean="0"/>
              <a:t>Społeczne</a:t>
            </a:r>
          </a:p>
          <a:p>
            <a:r>
              <a:rPr lang="pl-PL" sz="2800" dirty="0" smtClean="0"/>
              <a:t>Metodyczne</a:t>
            </a:r>
          </a:p>
          <a:p>
            <a:r>
              <a:rPr lang="pl-PL" sz="2800" dirty="0" smtClean="0"/>
              <a:t>Innowacyjne</a:t>
            </a:r>
          </a:p>
          <a:p>
            <a:r>
              <a:rPr lang="pl-PL" sz="2800" dirty="0" smtClean="0"/>
              <a:t>Przedmiotowe</a:t>
            </a:r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800" dirty="0" smtClean="0"/>
              <a:t>(</a:t>
            </a:r>
            <a:r>
              <a:rPr lang="pl-PL" sz="1600" dirty="0" smtClean="0"/>
              <a:t>A. Paszkowska –Rogacz: Warsztat Europejskiego Doradcy Kariery zawodowej)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3561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Typy zainteresowań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201" y="1517341"/>
            <a:ext cx="8946541" cy="4195481"/>
          </a:xfrm>
        </p:spPr>
        <p:txBody>
          <a:bodyPr>
            <a:normAutofit/>
          </a:bodyPr>
          <a:lstStyle/>
          <a:p>
            <a:r>
              <a:rPr lang="pl-PL" sz="3600" dirty="0" smtClean="0"/>
              <a:t>Człowiek- człowiek</a:t>
            </a:r>
          </a:p>
          <a:p>
            <a:r>
              <a:rPr lang="pl-PL" sz="3600" dirty="0" smtClean="0"/>
              <a:t>Człowiek – technika</a:t>
            </a:r>
          </a:p>
          <a:p>
            <a:r>
              <a:rPr lang="pl-PL" sz="3600" dirty="0" smtClean="0"/>
              <a:t>Człowiek – natura</a:t>
            </a:r>
          </a:p>
          <a:p>
            <a:r>
              <a:rPr lang="pl-PL" sz="3600" dirty="0" smtClean="0"/>
              <a:t>Człowiek – system znaków</a:t>
            </a:r>
          </a:p>
          <a:p>
            <a:r>
              <a:rPr lang="pl-PL" sz="3600" dirty="0" smtClean="0"/>
              <a:t>Człowiek – obraz artystyczny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87541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Zdolności i umiejętności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Cechy osobowości, które warunkują skuteczne wykonywanie określonych rodzajów działania,</a:t>
            </a:r>
          </a:p>
          <a:p>
            <a:r>
              <a:rPr lang="pl-PL" sz="2800" dirty="0" smtClean="0"/>
              <a:t>Możliwość, dzięki której człowiek zdobywa wiadomości, sprawności,</a:t>
            </a:r>
          </a:p>
          <a:p>
            <a:r>
              <a:rPr lang="pl-PL" sz="2800" dirty="0" smtClean="0"/>
              <a:t>Łatwość, szybkość i niezawodność potwierdzania i przetwarzania informacji, umiejętności podejmowania decyzji oraz skuteczne i twórcze działanie (</a:t>
            </a:r>
            <a:r>
              <a:rPr lang="pl-PL" sz="2800" dirty="0" err="1" smtClean="0"/>
              <a:t>W.Okoń</a:t>
            </a:r>
            <a:r>
              <a:rPr lang="pl-PL" sz="2800" dirty="0" smtClean="0"/>
              <a:t>)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946852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Uzdolnienia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Językowe</a:t>
            </a:r>
          </a:p>
          <a:p>
            <a:r>
              <a:rPr lang="pl-PL" sz="2800" dirty="0" smtClean="0"/>
              <a:t>Interpersonalne</a:t>
            </a:r>
          </a:p>
          <a:p>
            <a:r>
              <a:rPr lang="pl-PL" sz="2800" dirty="0" smtClean="0"/>
              <a:t>Techniczne</a:t>
            </a:r>
          </a:p>
          <a:p>
            <a:r>
              <a:rPr lang="pl-PL" sz="2800" dirty="0" err="1" smtClean="0"/>
              <a:t>Praktyczno</a:t>
            </a:r>
            <a:r>
              <a:rPr lang="pl-PL" sz="2800" dirty="0" smtClean="0"/>
              <a:t> – porządkowe</a:t>
            </a:r>
          </a:p>
          <a:p>
            <a:r>
              <a:rPr lang="pl-PL" sz="2800" dirty="0" smtClean="0"/>
              <a:t>Artystyczne</a:t>
            </a:r>
            <a:endParaRPr lang="pl-PL" sz="2800" dirty="0"/>
          </a:p>
          <a:p>
            <a:r>
              <a:rPr lang="pl-PL" sz="2800" dirty="0" smtClean="0"/>
              <a:t>Poznawcze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0985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 zdrowia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Aktualny stan zdrowia</a:t>
            </a:r>
          </a:p>
          <a:p>
            <a:r>
              <a:rPr lang="pl-PL" sz="2800" dirty="0" smtClean="0"/>
              <a:t>Przeciwwskazania do wykonywania zawodu</a:t>
            </a:r>
          </a:p>
          <a:p>
            <a:r>
              <a:rPr lang="pl-PL" sz="2800" dirty="0" smtClean="0"/>
              <a:t>Przebyte choroby, pobyty w szpitalu</a:t>
            </a:r>
          </a:p>
          <a:p>
            <a:r>
              <a:rPr lang="pl-PL" sz="2800" dirty="0" smtClean="0"/>
              <a:t>Choroby przewlekłe</a:t>
            </a:r>
          </a:p>
          <a:p>
            <a:r>
              <a:rPr lang="pl-PL" sz="2800" dirty="0" smtClean="0"/>
              <a:t>Niepełnosprawność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2121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 zdrowia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4293" y="1634906"/>
            <a:ext cx="8946541" cy="4195481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smtClean="0"/>
              <a:t>Przeciwwskazania do wykonywania niektórych zawodów:</a:t>
            </a:r>
          </a:p>
          <a:p>
            <a:r>
              <a:rPr lang="pl-PL" sz="2400" dirty="0" smtClean="0"/>
              <a:t>Wady wzroku, słuchu, wymowy,</a:t>
            </a:r>
          </a:p>
          <a:p>
            <a:r>
              <a:rPr lang="pl-PL" sz="2400" dirty="0" smtClean="0"/>
              <a:t>Choroby krążenia,</a:t>
            </a:r>
          </a:p>
          <a:p>
            <a:r>
              <a:rPr lang="pl-PL" sz="2400" dirty="0" smtClean="0"/>
              <a:t>Alergie, choroby układu oddechowego,</a:t>
            </a:r>
          </a:p>
          <a:p>
            <a:r>
              <a:rPr lang="pl-PL" sz="2400" dirty="0" smtClean="0"/>
              <a:t>Nadpobudliwość,</a:t>
            </a:r>
          </a:p>
          <a:p>
            <a:r>
              <a:rPr lang="pl-PL" sz="2400" dirty="0" smtClean="0"/>
              <a:t>Skrzywienie kręgosłupa, płaskostopie,</a:t>
            </a:r>
          </a:p>
          <a:p>
            <a:r>
              <a:rPr lang="pl-PL" sz="2400" dirty="0" smtClean="0"/>
              <a:t>Cukrzyca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82494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Świat wartości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dirty="0" smtClean="0"/>
              <a:t>Preferowane wartości powinny być uwzględnione przy     wyborze przyszłego zawodu.</a:t>
            </a:r>
          </a:p>
          <a:p>
            <a:pPr marL="0" indent="0">
              <a:buNone/>
            </a:pPr>
            <a:r>
              <a:rPr lang="pl-PL" sz="2400" dirty="0" smtClean="0"/>
              <a:t>Przykładowe wartości:</a:t>
            </a:r>
          </a:p>
          <a:p>
            <a:r>
              <a:rPr lang="pl-PL" sz="2400" dirty="0" smtClean="0"/>
              <a:t>Rodzina</a:t>
            </a:r>
          </a:p>
          <a:p>
            <a:r>
              <a:rPr lang="pl-PL" sz="2400" dirty="0" smtClean="0"/>
              <a:t>Przyjaciele</a:t>
            </a:r>
          </a:p>
          <a:p>
            <a:r>
              <a:rPr lang="pl-PL" sz="2400" dirty="0" smtClean="0"/>
              <a:t>Pieniądze</a:t>
            </a:r>
          </a:p>
          <a:p>
            <a:r>
              <a:rPr lang="pl-PL" sz="2400" dirty="0" smtClean="0"/>
              <a:t>Bezpieczeństwo</a:t>
            </a:r>
          </a:p>
          <a:p>
            <a:r>
              <a:rPr lang="pl-PL" sz="2400" dirty="0" smtClean="0"/>
              <a:t>Komfort</a:t>
            </a:r>
          </a:p>
          <a:p>
            <a:r>
              <a:rPr lang="pl-PL" sz="2400" dirty="0" smtClean="0"/>
              <a:t>Zdrowie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45058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</TotalTime>
  <Words>230</Words>
  <Application>Microsoft Office PowerPoint</Application>
  <PresentationFormat>Panoramiczny</PresentationFormat>
  <Paragraphs>76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Jon</vt:lpstr>
      <vt:lpstr>Co należy uwzględnić wybierając zawód?</vt:lpstr>
      <vt:lpstr>ZAINTERESOWANIA</vt:lpstr>
      <vt:lpstr>Typy zainteresowań</vt:lpstr>
      <vt:lpstr>Typy zainteresowań</vt:lpstr>
      <vt:lpstr>Zdolności i umiejętności</vt:lpstr>
      <vt:lpstr>Uzdolnienia</vt:lpstr>
      <vt:lpstr>Stan zdrowia</vt:lpstr>
      <vt:lpstr>Stan zdrowia</vt:lpstr>
      <vt:lpstr>Świat wartości</vt:lpstr>
      <vt:lpstr>Świat wartości</vt:lpstr>
      <vt:lpstr>Świat wartości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należy uwzględnić wybierając zawód?</dc:title>
  <dc:creator>ewelina radek</dc:creator>
  <cp:lastModifiedBy>ewelina radek</cp:lastModifiedBy>
  <cp:revision>7</cp:revision>
  <dcterms:created xsi:type="dcterms:W3CDTF">2020-03-15T08:06:56Z</dcterms:created>
  <dcterms:modified xsi:type="dcterms:W3CDTF">2020-03-15T08:56:59Z</dcterms:modified>
</cp:coreProperties>
</file>