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8" r:id="rId3"/>
    <p:sldId id="257" r:id="rId4"/>
    <p:sldId id="263" r:id="rId5"/>
    <p:sldId id="267" r:id="rId6"/>
    <p:sldId id="266" r:id="rId7"/>
    <p:sldId id="265" r:id="rId8"/>
    <p:sldId id="268" r:id="rId9"/>
    <p:sldId id="269" r:id="rId10"/>
    <p:sldId id="270" r:id="rId11"/>
    <p:sldId id="272" r:id="rId12"/>
    <p:sldId id="264"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1"/>
  </p:normalViewPr>
  <p:slideViewPr>
    <p:cSldViewPr snapToGrid="0" snapToObjects="1">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83A6079-992F-B246-B5E5-0C47F467E4DB}" type="datetimeFigureOut">
              <a:rPr lang="pl-US" smtClean="0"/>
              <a:t>04/22/2020</a:t>
            </a:fld>
            <a:endParaRPr lang="pl-US"/>
          </a:p>
        </p:txBody>
      </p:sp>
      <p:sp>
        <p:nvSpPr>
          <p:cNvPr id="5" name="Footer Placeholder 4"/>
          <p:cNvSpPr>
            <a:spLocks noGrp="1"/>
          </p:cNvSpPr>
          <p:nvPr>
            <p:ph type="ftr" sz="quarter" idx="11"/>
          </p:nvPr>
        </p:nvSpPr>
        <p:spPr>
          <a:xfrm>
            <a:off x="2692397" y="5037663"/>
            <a:ext cx="5214635" cy="279400"/>
          </a:xfrm>
        </p:spPr>
        <p:txBody>
          <a:bodyPr/>
          <a:lstStyle/>
          <a:p>
            <a:endParaRPr lang="pl-US"/>
          </a:p>
        </p:txBody>
      </p:sp>
      <p:sp>
        <p:nvSpPr>
          <p:cNvPr id="6" name="Slide Number Placeholder 5"/>
          <p:cNvSpPr>
            <a:spLocks noGrp="1"/>
          </p:cNvSpPr>
          <p:nvPr>
            <p:ph type="sldNum" sz="quarter" idx="12"/>
          </p:nvPr>
        </p:nvSpPr>
        <p:spPr>
          <a:xfrm>
            <a:off x="8956900" y="5037663"/>
            <a:ext cx="551167" cy="279400"/>
          </a:xfrm>
        </p:spPr>
        <p:txBody>
          <a:bodyPr/>
          <a:lstStyle/>
          <a:p>
            <a:fld id="{1012141B-B097-EB4E-B5FD-EC4F00D74D46}" type="slidenum">
              <a:rPr lang="pl-US" smtClean="0"/>
              <a:t>‹#›</a:t>
            </a:fld>
            <a:endParaRPr lang="pl-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4266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83A6079-992F-B246-B5E5-0C47F467E4DB}" type="datetimeFigureOut">
              <a:rPr lang="pl-US" smtClean="0"/>
              <a:t>04/22/2020</a:t>
            </a:fld>
            <a:endParaRPr lang="pl-US"/>
          </a:p>
        </p:txBody>
      </p:sp>
      <p:sp>
        <p:nvSpPr>
          <p:cNvPr id="6" name="Footer Placeholder 5"/>
          <p:cNvSpPr>
            <a:spLocks noGrp="1"/>
          </p:cNvSpPr>
          <p:nvPr>
            <p:ph type="ftr" sz="quarter" idx="11"/>
          </p:nvPr>
        </p:nvSpPr>
        <p:spPr/>
        <p:txBody>
          <a:bodyPr/>
          <a:lstStyle/>
          <a:p>
            <a:endParaRPr lang="pl-US"/>
          </a:p>
        </p:txBody>
      </p:sp>
      <p:sp>
        <p:nvSpPr>
          <p:cNvPr id="7" name="Slide Number Placeholder 6"/>
          <p:cNvSpPr>
            <a:spLocks noGrp="1"/>
          </p:cNvSpPr>
          <p:nvPr>
            <p:ph type="sldNum" sz="quarter" idx="12"/>
          </p:nvPr>
        </p:nvSpPr>
        <p:spPr/>
        <p:txBody>
          <a:bodyPr/>
          <a:lstStyle/>
          <a:p>
            <a:fld id="{1012141B-B097-EB4E-B5FD-EC4F00D74D46}" type="slidenum">
              <a:rPr lang="pl-US" smtClean="0"/>
              <a:t>‹#›</a:t>
            </a:fld>
            <a:endParaRPr lang="pl-US"/>
          </a:p>
        </p:txBody>
      </p:sp>
    </p:spTree>
    <p:extLst>
      <p:ext uri="{BB962C8B-B14F-4D97-AF65-F5344CB8AC3E}">
        <p14:creationId xmlns:p14="http://schemas.microsoft.com/office/powerpoint/2010/main" val="3609866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83A6079-992F-B246-B5E5-0C47F467E4DB}" type="datetimeFigureOut">
              <a:rPr lang="pl-US" smtClean="0"/>
              <a:t>04/22/2020</a:t>
            </a:fld>
            <a:endParaRPr lang="pl-US"/>
          </a:p>
        </p:txBody>
      </p:sp>
      <p:sp>
        <p:nvSpPr>
          <p:cNvPr id="5" name="Footer Placeholder 4"/>
          <p:cNvSpPr>
            <a:spLocks noGrp="1"/>
          </p:cNvSpPr>
          <p:nvPr>
            <p:ph type="ftr" sz="quarter" idx="11"/>
          </p:nvPr>
        </p:nvSpPr>
        <p:spPr/>
        <p:txBody>
          <a:bodyPr/>
          <a:lstStyle/>
          <a:p>
            <a:endParaRPr lang="pl-US"/>
          </a:p>
        </p:txBody>
      </p:sp>
      <p:sp>
        <p:nvSpPr>
          <p:cNvPr id="6" name="Slide Number Placeholder 5"/>
          <p:cNvSpPr>
            <a:spLocks noGrp="1"/>
          </p:cNvSpPr>
          <p:nvPr>
            <p:ph type="sldNum" sz="quarter" idx="12"/>
          </p:nvPr>
        </p:nvSpPr>
        <p:spPr/>
        <p:txBody>
          <a:bodyPr/>
          <a:lstStyle/>
          <a:p>
            <a:fld id="{1012141B-B097-EB4E-B5FD-EC4F00D74D46}" type="slidenum">
              <a:rPr lang="pl-US" smtClean="0"/>
              <a:t>‹#›</a:t>
            </a:fld>
            <a:endParaRPr lang="pl-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866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83A6079-992F-B246-B5E5-0C47F467E4DB}" type="datetimeFigureOut">
              <a:rPr lang="pl-US" smtClean="0"/>
              <a:t>04/22/2020</a:t>
            </a:fld>
            <a:endParaRPr lang="pl-US"/>
          </a:p>
        </p:txBody>
      </p:sp>
      <p:sp>
        <p:nvSpPr>
          <p:cNvPr id="5" name="Footer Placeholder 4"/>
          <p:cNvSpPr>
            <a:spLocks noGrp="1"/>
          </p:cNvSpPr>
          <p:nvPr>
            <p:ph type="ftr" sz="quarter" idx="11"/>
          </p:nvPr>
        </p:nvSpPr>
        <p:spPr/>
        <p:txBody>
          <a:bodyPr/>
          <a:lstStyle/>
          <a:p>
            <a:endParaRPr lang="pl-US"/>
          </a:p>
        </p:txBody>
      </p:sp>
      <p:sp>
        <p:nvSpPr>
          <p:cNvPr id="6" name="Slide Number Placeholder 5"/>
          <p:cNvSpPr>
            <a:spLocks noGrp="1"/>
          </p:cNvSpPr>
          <p:nvPr>
            <p:ph type="sldNum" sz="quarter" idx="12"/>
          </p:nvPr>
        </p:nvSpPr>
        <p:spPr/>
        <p:txBody>
          <a:bodyPr/>
          <a:lstStyle/>
          <a:p>
            <a:fld id="{1012141B-B097-EB4E-B5FD-EC4F00D74D46}" type="slidenum">
              <a:rPr lang="pl-US" smtClean="0"/>
              <a:t>‹#›</a:t>
            </a:fld>
            <a:endParaRPr lang="pl-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0542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83A6079-992F-B246-B5E5-0C47F467E4DB}" type="datetimeFigureOut">
              <a:rPr lang="pl-US" smtClean="0"/>
              <a:t>04/22/2020</a:t>
            </a:fld>
            <a:endParaRPr lang="pl-US"/>
          </a:p>
        </p:txBody>
      </p:sp>
      <p:sp>
        <p:nvSpPr>
          <p:cNvPr id="5" name="Footer Placeholder 4"/>
          <p:cNvSpPr>
            <a:spLocks noGrp="1"/>
          </p:cNvSpPr>
          <p:nvPr>
            <p:ph type="ftr" sz="quarter" idx="11"/>
          </p:nvPr>
        </p:nvSpPr>
        <p:spPr/>
        <p:txBody>
          <a:bodyPr/>
          <a:lstStyle/>
          <a:p>
            <a:endParaRPr lang="pl-US"/>
          </a:p>
        </p:txBody>
      </p:sp>
      <p:sp>
        <p:nvSpPr>
          <p:cNvPr id="6" name="Slide Number Placeholder 5"/>
          <p:cNvSpPr>
            <a:spLocks noGrp="1"/>
          </p:cNvSpPr>
          <p:nvPr>
            <p:ph type="sldNum" sz="quarter" idx="12"/>
          </p:nvPr>
        </p:nvSpPr>
        <p:spPr/>
        <p:txBody>
          <a:bodyPr/>
          <a:lstStyle/>
          <a:p>
            <a:fld id="{1012141B-B097-EB4E-B5FD-EC4F00D74D46}" type="slidenum">
              <a:rPr lang="pl-US" smtClean="0"/>
              <a:t>‹#›</a:t>
            </a:fld>
            <a:endParaRPr lang="pl-US"/>
          </a:p>
        </p:txBody>
      </p:sp>
    </p:spTree>
    <p:extLst>
      <p:ext uri="{BB962C8B-B14F-4D97-AF65-F5344CB8AC3E}">
        <p14:creationId xmlns:p14="http://schemas.microsoft.com/office/powerpoint/2010/main" val="2242916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83A6079-992F-B246-B5E5-0C47F467E4DB}" type="datetimeFigureOut">
              <a:rPr lang="pl-US" smtClean="0"/>
              <a:t>04/22/2020</a:t>
            </a:fld>
            <a:endParaRPr lang="pl-US"/>
          </a:p>
        </p:txBody>
      </p:sp>
      <p:sp>
        <p:nvSpPr>
          <p:cNvPr id="5" name="Footer Placeholder 4"/>
          <p:cNvSpPr>
            <a:spLocks noGrp="1"/>
          </p:cNvSpPr>
          <p:nvPr>
            <p:ph type="ftr" sz="quarter" idx="11"/>
          </p:nvPr>
        </p:nvSpPr>
        <p:spPr/>
        <p:txBody>
          <a:bodyPr/>
          <a:lstStyle/>
          <a:p>
            <a:endParaRPr lang="pl-US"/>
          </a:p>
        </p:txBody>
      </p:sp>
      <p:sp>
        <p:nvSpPr>
          <p:cNvPr id="6" name="Slide Number Placeholder 5"/>
          <p:cNvSpPr>
            <a:spLocks noGrp="1"/>
          </p:cNvSpPr>
          <p:nvPr>
            <p:ph type="sldNum" sz="quarter" idx="12"/>
          </p:nvPr>
        </p:nvSpPr>
        <p:spPr/>
        <p:txBody>
          <a:bodyPr/>
          <a:lstStyle/>
          <a:p>
            <a:fld id="{1012141B-B097-EB4E-B5FD-EC4F00D74D46}" type="slidenum">
              <a:rPr lang="pl-US" smtClean="0"/>
              <a:t>‹#›</a:t>
            </a:fld>
            <a:endParaRPr lang="pl-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0376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83A6079-992F-B246-B5E5-0C47F467E4DB}" type="datetimeFigureOut">
              <a:rPr lang="pl-US" smtClean="0"/>
              <a:t>04/22/2020</a:t>
            </a:fld>
            <a:endParaRPr lang="pl-US"/>
          </a:p>
        </p:txBody>
      </p:sp>
      <p:sp>
        <p:nvSpPr>
          <p:cNvPr id="5" name="Footer Placeholder 4"/>
          <p:cNvSpPr>
            <a:spLocks noGrp="1"/>
          </p:cNvSpPr>
          <p:nvPr>
            <p:ph type="ftr" sz="quarter" idx="11"/>
          </p:nvPr>
        </p:nvSpPr>
        <p:spPr/>
        <p:txBody>
          <a:bodyPr/>
          <a:lstStyle/>
          <a:p>
            <a:endParaRPr lang="pl-US"/>
          </a:p>
        </p:txBody>
      </p:sp>
      <p:sp>
        <p:nvSpPr>
          <p:cNvPr id="6" name="Slide Number Placeholder 5"/>
          <p:cNvSpPr>
            <a:spLocks noGrp="1"/>
          </p:cNvSpPr>
          <p:nvPr>
            <p:ph type="sldNum" sz="quarter" idx="12"/>
          </p:nvPr>
        </p:nvSpPr>
        <p:spPr/>
        <p:txBody>
          <a:bodyPr/>
          <a:lstStyle/>
          <a:p>
            <a:fld id="{1012141B-B097-EB4E-B5FD-EC4F00D74D46}" type="slidenum">
              <a:rPr lang="pl-US" smtClean="0"/>
              <a:t>‹#›</a:t>
            </a:fld>
            <a:endParaRPr lang="pl-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3515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83A6079-992F-B246-B5E5-0C47F467E4DB}" type="datetimeFigureOut">
              <a:rPr lang="pl-US" smtClean="0"/>
              <a:t>04/22/2020</a:t>
            </a:fld>
            <a:endParaRPr lang="pl-US"/>
          </a:p>
        </p:txBody>
      </p:sp>
      <p:sp>
        <p:nvSpPr>
          <p:cNvPr id="5" name="Footer Placeholder 4"/>
          <p:cNvSpPr>
            <a:spLocks noGrp="1"/>
          </p:cNvSpPr>
          <p:nvPr>
            <p:ph type="ftr" sz="quarter" idx="11"/>
          </p:nvPr>
        </p:nvSpPr>
        <p:spPr/>
        <p:txBody>
          <a:bodyPr/>
          <a:lstStyle/>
          <a:p>
            <a:endParaRPr lang="pl-US"/>
          </a:p>
        </p:txBody>
      </p:sp>
      <p:sp>
        <p:nvSpPr>
          <p:cNvPr id="6" name="Slide Number Placeholder 5"/>
          <p:cNvSpPr>
            <a:spLocks noGrp="1"/>
          </p:cNvSpPr>
          <p:nvPr>
            <p:ph type="sldNum" sz="quarter" idx="12"/>
          </p:nvPr>
        </p:nvSpPr>
        <p:spPr/>
        <p:txBody>
          <a:bodyPr/>
          <a:lstStyle/>
          <a:p>
            <a:fld id="{1012141B-B097-EB4E-B5FD-EC4F00D74D46}" type="slidenum">
              <a:rPr lang="pl-US" smtClean="0"/>
              <a:t>‹#›</a:t>
            </a:fld>
            <a:endParaRPr lang="pl-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6393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83A6079-992F-B246-B5E5-0C47F467E4DB}" type="datetimeFigureOut">
              <a:rPr lang="pl-US" smtClean="0"/>
              <a:t>04/22/2020</a:t>
            </a:fld>
            <a:endParaRPr lang="pl-US"/>
          </a:p>
        </p:txBody>
      </p:sp>
      <p:sp>
        <p:nvSpPr>
          <p:cNvPr id="5" name="Footer Placeholder 4"/>
          <p:cNvSpPr>
            <a:spLocks noGrp="1"/>
          </p:cNvSpPr>
          <p:nvPr>
            <p:ph type="ftr" sz="quarter" idx="11"/>
          </p:nvPr>
        </p:nvSpPr>
        <p:spPr/>
        <p:txBody>
          <a:bodyPr/>
          <a:lstStyle/>
          <a:p>
            <a:endParaRPr lang="pl-US"/>
          </a:p>
        </p:txBody>
      </p:sp>
      <p:sp>
        <p:nvSpPr>
          <p:cNvPr id="6" name="Slide Number Placeholder 5"/>
          <p:cNvSpPr>
            <a:spLocks noGrp="1"/>
          </p:cNvSpPr>
          <p:nvPr>
            <p:ph type="sldNum" sz="quarter" idx="12"/>
          </p:nvPr>
        </p:nvSpPr>
        <p:spPr/>
        <p:txBody>
          <a:bodyPr/>
          <a:lstStyle/>
          <a:p>
            <a:fld id="{1012141B-B097-EB4E-B5FD-EC4F00D74D46}" type="slidenum">
              <a:rPr lang="pl-US" smtClean="0"/>
              <a:t>‹#›</a:t>
            </a:fld>
            <a:endParaRPr lang="pl-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6324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83A6079-992F-B246-B5E5-0C47F467E4DB}" type="datetimeFigureOut">
              <a:rPr lang="pl-US" smtClean="0"/>
              <a:t>04/22/2020</a:t>
            </a:fld>
            <a:endParaRPr lang="pl-US"/>
          </a:p>
        </p:txBody>
      </p:sp>
      <p:sp>
        <p:nvSpPr>
          <p:cNvPr id="5" name="Footer Placeholder 4"/>
          <p:cNvSpPr>
            <a:spLocks noGrp="1"/>
          </p:cNvSpPr>
          <p:nvPr>
            <p:ph type="ftr" sz="quarter" idx="11"/>
          </p:nvPr>
        </p:nvSpPr>
        <p:spPr/>
        <p:txBody>
          <a:bodyPr/>
          <a:lstStyle/>
          <a:p>
            <a:endParaRPr lang="pl-US"/>
          </a:p>
        </p:txBody>
      </p:sp>
      <p:sp>
        <p:nvSpPr>
          <p:cNvPr id="6" name="Slide Number Placeholder 5"/>
          <p:cNvSpPr>
            <a:spLocks noGrp="1"/>
          </p:cNvSpPr>
          <p:nvPr>
            <p:ph type="sldNum" sz="quarter" idx="12"/>
          </p:nvPr>
        </p:nvSpPr>
        <p:spPr/>
        <p:txBody>
          <a:bodyPr/>
          <a:lstStyle/>
          <a:p>
            <a:fld id="{1012141B-B097-EB4E-B5FD-EC4F00D74D46}" type="slidenum">
              <a:rPr lang="pl-US" smtClean="0"/>
              <a:t>‹#›</a:t>
            </a:fld>
            <a:endParaRPr lang="pl-US"/>
          </a:p>
        </p:txBody>
      </p:sp>
    </p:spTree>
    <p:extLst>
      <p:ext uri="{BB962C8B-B14F-4D97-AF65-F5344CB8AC3E}">
        <p14:creationId xmlns:p14="http://schemas.microsoft.com/office/powerpoint/2010/main" val="1305845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83A6079-992F-B246-B5E5-0C47F467E4DB}" type="datetimeFigureOut">
              <a:rPr lang="pl-US" smtClean="0"/>
              <a:t>04/22/2020</a:t>
            </a:fld>
            <a:endParaRPr lang="pl-US"/>
          </a:p>
        </p:txBody>
      </p:sp>
      <p:sp>
        <p:nvSpPr>
          <p:cNvPr id="5" name="Footer Placeholder 4"/>
          <p:cNvSpPr>
            <a:spLocks noGrp="1"/>
          </p:cNvSpPr>
          <p:nvPr>
            <p:ph type="ftr" sz="quarter" idx="11"/>
          </p:nvPr>
        </p:nvSpPr>
        <p:spPr/>
        <p:txBody>
          <a:bodyPr/>
          <a:lstStyle/>
          <a:p>
            <a:endParaRPr lang="pl-US"/>
          </a:p>
        </p:txBody>
      </p:sp>
      <p:sp>
        <p:nvSpPr>
          <p:cNvPr id="6" name="Slide Number Placeholder 5"/>
          <p:cNvSpPr>
            <a:spLocks noGrp="1"/>
          </p:cNvSpPr>
          <p:nvPr>
            <p:ph type="sldNum" sz="quarter" idx="12"/>
          </p:nvPr>
        </p:nvSpPr>
        <p:spPr/>
        <p:txBody>
          <a:bodyPr/>
          <a:lstStyle/>
          <a:p>
            <a:fld id="{1012141B-B097-EB4E-B5FD-EC4F00D74D46}" type="slidenum">
              <a:rPr lang="pl-US" smtClean="0"/>
              <a:t>‹#›</a:t>
            </a:fld>
            <a:endParaRPr lang="pl-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3654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A83A6079-992F-B246-B5E5-0C47F467E4DB}" type="datetimeFigureOut">
              <a:rPr lang="pl-US" smtClean="0"/>
              <a:t>04/22/2020</a:t>
            </a:fld>
            <a:endParaRPr lang="pl-US"/>
          </a:p>
        </p:txBody>
      </p:sp>
      <p:sp>
        <p:nvSpPr>
          <p:cNvPr id="6" name="Footer Placeholder 5"/>
          <p:cNvSpPr>
            <a:spLocks noGrp="1"/>
          </p:cNvSpPr>
          <p:nvPr>
            <p:ph type="ftr" sz="quarter" idx="11"/>
          </p:nvPr>
        </p:nvSpPr>
        <p:spPr/>
        <p:txBody>
          <a:bodyPr/>
          <a:lstStyle/>
          <a:p>
            <a:endParaRPr lang="pl-US"/>
          </a:p>
        </p:txBody>
      </p:sp>
      <p:sp>
        <p:nvSpPr>
          <p:cNvPr id="7" name="Slide Number Placeholder 6"/>
          <p:cNvSpPr>
            <a:spLocks noGrp="1"/>
          </p:cNvSpPr>
          <p:nvPr>
            <p:ph type="sldNum" sz="quarter" idx="12"/>
          </p:nvPr>
        </p:nvSpPr>
        <p:spPr/>
        <p:txBody>
          <a:bodyPr/>
          <a:lstStyle/>
          <a:p>
            <a:fld id="{1012141B-B097-EB4E-B5FD-EC4F00D74D46}" type="slidenum">
              <a:rPr lang="pl-US" smtClean="0"/>
              <a:t>‹#›</a:t>
            </a:fld>
            <a:endParaRPr lang="pl-US"/>
          </a:p>
        </p:txBody>
      </p:sp>
    </p:spTree>
    <p:extLst>
      <p:ext uri="{BB962C8B-B14F-4D97-AF65-F5344CB8AC3E}">
        <p14:creationId xmlns:p14="http://schemas.microsoft.com/office/powerpoint/2010/main" val="64009031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A83A6079-992F-B246-B5E5-0C47F467E4DB}" type="datetimeFigureOut">
              <a:rPr lang="pl-US" smtClean="0"/>
              <a:t>04/22/2020</a:t>
            </a:fld>
            <a:endParaRPr lang="pl-US"/>
          </a:p>
        </p:txBody>
      </p:sp>
      <p:sp>
        <p:nvSpPr>
          <p:cNvPr id="8" name="Footer Placeholder 7"/>
          <p:cNvSpPr>
            <a:spLocks noGrp="1"/>
          </p:cNvSpPr>
          <p:nvPr>
            <p:ph type="ftr" sz="quarter" idx="11"/>
          </p:nvPr>
        </p:nvSpPr>
        <p:spPr/>
        <p:txBody>
          <a:bodyPr/>
          <a:lstStyle/>
          <a:p>
            <a:endParaRPr lang="pl-US"/>
          </a:p>
        </p:txBody>
      </p:sp>
      <p:sp>
        <p:nvSpPr>
          <p:cNvPr id="9" name="Slide Number Placeholder 8"/>
          <p:cNvSpPr>
            <a:spLocks noGrp="1"/>
          </p:cNvSpPr>
          <p:nvPr>
            <p:ph type="sldNum" sz="quarter" idx="12"/>
          </p:nvPr>
        </p:nvSpPr>
        <p:spPr/>
        <p:txBody>
          <a:bodyPr/>
          <a:lstStyle/>
          <a:p>
            <a:fld id="{1012141B-B097-EB4E-B5FD-EC4F00D74D46}" type="slidenum">
              <a:rPr lang="pl-US" smtClean="0"/>
              <a:t>‹#›</a:t>
            </a:fld>
            <a:endParaRPr lang="pl-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969030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A83A6079-992F-B246-B5E5-0C47F467E4DB}" type="datetimeFigureOut">
              <a:rPr lang="pl-US" smtClean="0"/>
              <a:t>04/22/2020</a:t>
            </a:fld>
            <a:endParaRPr lang="pl-US"/>
          </a:p>
        </p:txBody>
      </p:sp>
      <p:sp>
        <p:nvSpPr>
          <p:cNvPr id="4" name="Footer Placeholder 3"/>
          <p:cNvSpPr>
            <a:spLocks noGrp="1"/>
          </p:cNvSpPr>
          <p:nvPr>
            <p:ph type="ftr" sz="quarter" idx="11"/>
          </p:nvPr>
        </p:nvSpPr>
        <p:spPr/>
        <p:txBody>
          <a:bodyPr/>
          <a:lstStyle/>
          <a:p>
            <a:endParaRPr lang="pl-US"/>
          </a:p>
        </p:txBody>
      </p:sp>
      <p:sp>
        <p:nvSpPr>
          <p:cNvPr id="5" name="Slide Number Placeholder 4"/>
          <p:cNvSpPr>
            <a:spLocks noGrp="1"/>
          </p:cNvSpPr>
          <p:nvPr>
            <p:ph type="sldNum" sz="quarter" idx="12"/>
          </p:nvPr>
        </p:nvSpPr>
        <p:spPr/>
        <p:txBody>
          <a:bodyPr/>
          <a:lstStyle/>
          <a:p>
            <a:fld id="{1012141B-B097-EB4E-B5FD-EC4F00D74D46}" type="slidenum">
              <a:rPr lang="pl-US" smtClean="0"/>
              <a:t>‹#›</a:t>
            </a:fld>
            <a:endParaRPr lang="pl-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773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A6079-992F-B246-B5E5-0C47F467E4DB}" type="datetimeFigureOut">
              <a:rPr lang="pl-US" smtClean="0"/>
              <a:t>04/22/2020</a:t>
            </a:fld>
            <a:endParaRPr lang="pl-US"/>
          </a:p>
        </p:txBody>
      </p:sp>
      <p:sp>
        <p:nvSpPr>
          <p:cNvPr id="3" name="Footer Placeholder 2"/>
          <p:cNvSpPr>
            <a:spLocks noGrp="1"/>
          </p:cNvSpPr>
          <p:nvPr>
            <p:ph type="ftr" sz="quarter" idx="11"/>
          </p:nvPr>
        </p:nvSpPr>
        <p:spPr/>
        <p:txBody>
          <a:bodyPr/>
          <a:lstStyle/>
          <a:p>
            <a:endParaRPr lang="pl-US"/>
          </a:p>
        </p:txBody>
      </p:sp>
      <p:sp>
        <p:nvSpPr>
          <p:cNvPr id="4" name="Slide Number Placeholder 3"/>
          <p:cNvSpPr>
            <a:spLocks noGrp="1"/>
          </p:cNvSpPr>
          <p:nvPr>
            <p:ph type="sldNum" sz="quarter" idx="12"/>
          </p:nvPr>
        </p:nvSpPr>
        <p:spPr/>
        <p:txBody>
          <a:bodyPr/>
          <a:lstStyle/>
          <a:p>
            <a:fld id="{1012141B-B097-EB4E-B5FD-EC4F00D74D46}" type="slidenum">
              <a:rPr lang="pl-US" smtClean="0"/>
              <a:t>‹#›</a:t>
            </a:fld>
            <a:endParaRPr lang="pl-US"/>
          </a:p>
        </p:txBody>
      </p:sp>
    </p:spTree>
    <p:extLst>
      <p:ext uri="{BB962C8B-B14F-4D97-AF65-F5344CB8AC3E}">
        <p14:creationId xmlns:p14="http://schemas.microsoft.com/office/powerpoint/2010/main" val="2291684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83A6079-992F-B246-B5E5-0C47F467E4DB}" type="datetimeFigureOut">
              <a:rPr lang="pl-US" smtClean="0"/>
              <a:t>04/22/2020</a:t>
            </a:fld>
            <a:endParaRPr lang="pl-US"/>
          </a:p>
        </p:txBody>
      </p:sp>
      <p:sp>
        <p:nvSpPr>
          <p:cNvPr id="6" name="Footer Placeholder 5"/>
          <p:cNvSpPr>
            <a:spLocks noGrp="1"/>
          </p:cNvSpPr>
          <p:nvPr>
            <p:ph type="ftr" sz="quarter" idx="11"/>
          </p:nvPr>
        </p:nvSpPr>
        <p:spPr/>
        <p:txBody>
          <a:bodyPr/>
          <a:lstStyle/>
          <a:p>
            <a:endParaRPr lang="pl-US"/>
          </a:p>
        </p:txBody>
      </p:sp>
      <p:sp>
        <p:nvSpPr>
          <p:cNvPr id="7" name="Slide Number Placeholder 6"/>
          <p:cNvSpPr>
            <a:spLocks noGrp="1"/>
          </p:cNvSpPr>
          <p:nvPr>
            <p:ph type="sldNum" sz="quarter" idx="12"/>
          </p:nvPr>
        </p:nvSpPr>
        <p:spPr/>
        <p:txBody>
          <a:bodyPr/>
          <a:lstStyle/>
          <a:p>
            <a:fld id="{1012141B-B097-EB4E-B5FD-EC4F00D74D46}" type="slidenum">
              <a:rPr lang="pl-US" smtClean="0"/>
              <a:t>‹#›</a:t>
            </a:fld>
            <a:endParaRPr lang="pl-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28606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83A6079-992F-B246-B5E5-0C47F467E4DB}" type="datetimeFigureOut">
              <a:rPr lang="pl-US" smtClean="0"/>
              <a:t>04/22/2020</a:t>
            </a:fld>
            <a:endParaRPr lang="pl-US"/>
          </a:p>
        </p:txBody>
      </p:sp>
      <p:sp>
        <p:nvSpPr>
          <p:cNvPr id="6" name="Footer Placeholder 5"/>
          <p:cNvSpPr>
            <a:spLocks noGrp="1"/>
          </p:cNvSpPr>
          <p:nvPr>
            <p:ph type="ftr" sz="quarter" idx="11"/>
          </p:nvPr>
        </p:nvSpPr>
        <p:spPr/>
        <p:txBody>
          <a:bodyPr/>
          <a:lstStyle/>
          <a:p>
            <a:endParaRPr lang="pl-US"/>
          </a:p>
        </p:txBody>
      </p:sp>
      <p:sp>
        <p:nvSpPr>
          <p:cNvPr id="7" name="Slide Number Placeholder 6"/>
          <p:cNvSpPr>
            <a:spLocks noGrp="1"/>
          </p:cNvSpPr>
          <p:nvPr>
            <p:ph type="sldNum" sz="quarter" idx="12"/>
          </p:nvPr>
        </p:nvSpPr>
        <p:spPr/>
        <p:txBody>
          <a:bodyPr/>
          <a:lstStyle/>
          <a:p>
            <a:fld id="{1012141B-B097-EB4E-B5FD-EC4F00D74D46}" type="slidenum">
              <a:rPr lang="pl-US" smtClean="0"/>
              <a:t>‹#›</a:t>
            </a:fld>
            <a:endParaRPr lang="pl-US"/>
          </a:p>
        </p:txBody>
      </p:sp>
    </p:spTree>
    <p:extLst>
      <p:ext uri="{BB962C8B-B14F-4D97-AF65-F5344CB8AC3E}">
        <p14:creationId xmlns:p14="http://schemas.microsoft.com/office/powerpoint/2010/main" val="342585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83A6079-992F-B246-B5E5-0C47F467E4DB}" type="datetimeFigureOut">
              <a:rPr lang="pl-US" smtClean="0"/>
              <a:t>04/22/2020</a:t>
            </a:fld>
            <a:endParaRPr lang="pl-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12141B-B097-EB4E-B5FD-EC4F00D74D46}" type="slidenum">
              <a:rPr lang="pl-US" smtClean="0"/>
              <a:t>‹#›</a:t>
            </a:fld>
            <a:endParaRPr lang="pl-US"/>
          </a:p>
        </p:txBody>
      </p:sp>
    </p:spTree>
    <p:extLst>
      <p:ext uri="{BB962C8B-B14F-4D97-AF65-F5344CB8AC3E}">
        <p14:creationId xmlns:p14="http://schemas.microsoft.com/office/powerpoint/2010/main" val="1827146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gandalf.com.pl/blog/jablkowe-roze-do-jedzenia-i-zwiedzanie-wyspy-czyli-swiatowy-dzien-ksiazk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1D8695-612F-7C44-A81B-FA373B31436B}"/>
              </a:ext>
            </a:extLst>
          </p:cNvPr>
          <p:cNvSpPr>
            <a:spLocks noGrp="1"/>
          </p:cNvSpPr>
          <p:nvPr>
            <p:ph type="ctrTitle"/>
          </p:nvPr>
        </p:nvSpPr>
        <p:spPr/>
        <p:txBody>
          <a:bodyPr/>
          <a:lstStyle/>
          <a:p>
            <a:r>
              <a:rPr lang="pl-US" sz="4400" dirty="0">
                <a:solidFill>
                  <a:schemeClr val="tx1"/>
                </a:solidFill>
                <a:latin typeface="Book Antiqua" panose="02040602050305030304" pitchFamily="18" charset="0"/>
              </a:rPr>
              <a:t>Światowy Dzień Ksią</a:t>
            </a:r>
            <a:r>
              <a:rPr lang="pl-PL" sz="4400" dirty="0">
                <a:solidFill>
                  <a:schemeClr val="tx1"/>
                </a:solidFill>
                <a:latin typeface="Book Antiqua" panose="02040602050305030304" pitchFamily="18" charset="0"/>
              </a:rPr>
              <a:t>ż</a:t>
            </a:r>
            <a:r>
              <a:rPr lang="pl-US" sz="4400" dirty="0">
                <a:solidFill>
                  <a:schemeClr val="tx1"/>
                </a:solidFill>
                <a:latin typeface="Book Antiqua" panose="02040602050305030304" pitchFamily="18" charset="0"/>
              </a:rPr>
              <a:t>ki </a:t>
            </a:r>
            <a:br>
              <a:rPr lang="pl-US" sz="4400" dirty="0">
                <a:solidFill>
                  <a:schemeClr val="tx1"/>
                </a:solidFill>
                <a:latin typeface="Book Antiqua" panose="02040602050305030304" pitchFamily="18" charset="0"/>
              </a:rPr>
            </a:br>
            <a:r>
              <a:rPr lang="pl-US" sz="4400" dirty="0">
                <a:solidFill>
                  <a:schemeClr val="tx1"/>
                </a:solidFill>
                <a:latin typeface="Book Antiqua" panose="02040602050305030304" pitchFamily="18" charset="0"/>
              </a:rPr>
              <a:t>i Praw Autorskich </a:t>
            </a:r>
          </a:p>
        </p:txBody>
      </p:sp>
      <p:sp>
        <p:nvSpPr>
          <p:cNvPr id="3" name="Podtytuł 2">
            <a:extLst>
              <a:ext uri="{FF2B5EF4-FFF2-40B4-BE49-F238E27FC236}">
                <a16:creationId xmlns:a16="http://schemas.microsoft.com/office/drawing/2014/main" id="{A9561F7E-9951-4E43-8B19-772CFE7674BB}"/>
              </a:ext>
            </a:extLst>
          </p:cNvPr>
          <p:cNvSpPr>
            <a:spLocks noGrp="1"/>
          </p:cNvSpPr>
          <p:nvPr>
            <p:ph type="subTitle" idx="1"/>
          </p:nvPr>
        </p:nvSpPr>
        <p:spPr/>
        <p:txBody>
          <a:bodyPr/>
          <a:lstStyle/>
          <a:p>
            <a:endParaRPr lang="pl-US" dirty="0"/>
          </a:p>
        </p:txBody>
      </p:sp>
      <p:pic>
        <p:nvPicPr>
          <p:cNvPr id="7" name="Obraz 6">
            <a:extLst>
              <a:ext uri="{FF2B5EF4-FFF2-40B4-BE49-F238E27FC236}">
                <a16:creationId xmlns:a16="http://schemas.microsoft.com/office/drawing/2014/main" id="{834A1ED5-A089-154F-9AAB-721D8D45A1FE}"/>
              </a:ext>
            </a:extLst>
          </p:cNvPr>
          <p:cNvPicPr>
            <a:picLocks noChangeAspect="1"/>
          </p:cNvPicPr>
          <p:nvPr/>
        </p:nvPicPr>
        <p:blipFill>
          <a:blip r:embed="rId2"/>
          <a:stretch>
            <a:fillRect/>
          </a:stretch>
        </p:blipFill>
        <p:spPr>
          <a:xfrm>
            <a:off x="4619500" y="3695720"/>
            <a:ext cx="3455720" cy="1553612"/>
          </a:xfrm>
          <a:prstGeom prst="rect">
            <a:avLst/>
          </a:prstGeom>
        </p:spPr>
      </p:pic>
    </p:spTree>
    <p:extLst>
      <p:ext uri="{BB962C8B-B14F-4D97-AF65-F5344CB8AC3E}">
        <p14:creationId xmlns:p14="http://schemas.microsoft.com/office/powerpoint/2010/main" val="2377532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A0BAB7-6284-1D40-900C-27CE16269461}"/>
              </a:ext>
            </a:extLst>
          </p:cNvPr>
          <p:cNvSpPr>
            <a:spLocks noGrp="1"/>
          </p:cNvSpPr>
          <p:nvPr>
            <p:ph type="title"/>
          </p:nvPr>
        </p:nvSpPr>
        <p:spPr/>
        <p:txBody>
          <a:bodyPr/>
          <a:lstStyle/>
          <a:p>
            <a:r>
              <a:rPr lang="pl-US" dirty="0"/>
              <a:t>Wielka Brytania </a:t>
            </a:r>
          </a:p>
        </p:txBody>
      </p:sp>
      <p:sp>
        <p:nvSpPr>
          <p:cNvPr id="3" name="Symbol zastępczy zawartości 2">
            <a:extLst>
              <a:ext uri="{FF2B5EF4-FFF2-40B4-BE49-F238E27FC236}">
                <a16:creationId xmlns:a16="http://schemas.microsoft.com/office/drawing/2014/main" id="{D008A5E5-B06C-E343-B7BB-304C0A70665F}"/>
              </a:ext>
            </a:extLst>
          </p:cNvPr>
          <p:cNvSpPr>
            <a:spLocks noGrp="1"/>
          </p:cNvSpPr>
          <p:nvPr>
            <p:ph idx="1"/>
          </p:nvPr>
        </p:nvSpPr>
        <p:spPr/>
        <p:txBody>
          <a:bodyPr/>
          <a:lstStyle/>
          <a:p>
            <a:pPr marL="0" indent="0">
              <a:buNone/>
            </a:pPr>
            <a:r>
              <a:rPr lang="pl-US" dirty="0"/>
              <a:t>W Wielkiej Brytani Światowy Dzień Książki i Praw Autorskich ochodzony jest w marcu, ponieważ św. J</a:t>
            </a:r>
            <a:r>
              <a:rPr lang="pl-PL" dirty="0"/>
              <a:t>e</a:t>
            </a:r>
            <a:r>
              <a:rPr lang="pl-US" dirty="0"/>
              <a:t>rzy jest patronem Wielkiej Brytanii, przez co 23 kwietnia jest świętem narodowym. </a:t>
            </a:r>
            <a:br>
              <a:rPr lang="pl-US" dirty="0"/>
            </a:br>
            <a:r>
              <a:rPr lang="pl-US" dirty="0"/>
              <a:t>Jednakże organizowana jest Światowa Noc Książki podczas której odbywają się spotkania z pisarzami, promocje na książki, spektakle oraz głośne czytanie książek. </a:t>
            </a:r>
          </a:p>
        </p:txBody>
      </p:sp>
    </p:spTree>
    <p:extLst>
      <p:ext uri="{BB962C8B-B14F-4D97-AF65-F5344CB8AC3E}">
        <p14:creationId xmlns:p14="http://schemas.microsoft.com/office/powerpoint/2010/main" val="3164819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15669E-5EC8-004B-B1D9-BDDD411D50EA}"/>
              </a:ext>
            </a:extLst>
          </p:cNvPr>
          <p:cNvSpPr>
            <a:spLocks noGrp="1"/>
          </p:cNvSpPr>
          <p:nvPr>
            <p:ph type="title"/>
          </p:nvPr>
        </p:nvSpPr>
        <p:spPr/>
        <p:txBody>
          <a:bodyPr>
            <a:normAutofit fontScale="90000"/>
          </a:bodyPr>
          <a:lstStyle/>
          <a:p>
            <a:r>
              <a:rPr lang="pl-US" dirty="0"/>
              <a:t>Światowy Dzień Książki i Praw Autorskich </a:t>
            </a:r>
            <a:br>
              <a:rPr lang="pl-US" dirty="0"/>
            </a:br>
            <a:r>
              <a:rPr lang="pl-US" dirty="0"/>
              <a:t>w naszej bibliotece </a:t>
            </a:r>
            <a:r>
              <a:rPr lang="pl-US" dirty="0">
                <a:sym typeface="Wingdings" pitchFamily="2" charset="2"/>
              </a:rPr>
              <a:t> </a:t>
            </a:r>
            <a:endParaRPr lang="pl-US" dirty="0"/>
          </a:p>
        </p:txBody>
      </p:sp>
      <p:pic>
        <p:nvPicPr>
          <p:cNvPr id="4" name="Symbol zastępczy zawartości 3">
            <a:extLst>
              <a:ext uri="{FF2B5EF4-FFF2-40B4-BE49-F238E27FC236}">
                <a16:creationId xmlns:a16="http://schemas.microsoft.com/office/drawing/2014/main" id="{4120D13F-8FEB-8D47-AF69-1057B4010EF2}"/>
              </a:ext>
            </a:extLst>
          </p:cNvPr>
          <p:cNvPicPr>
            <a:picLocks noGrp="1" noChangeAspect="1"/>
          </p:cNvPicPr>
          <p:nvPr>
            <p:ph idx="1"/>
          </p:nvPr>
        </p:nvPicPr>
        <p:blipFill>
          <a:blip r:embed="rId2"/>
          <a:stretch>
            <a:fillRect/>
          </a:stretch>
        </p:blipFill>
        <p:spPr>
          <a:xfrm>
            <a:off x="2826328" y="2407107"/>
            <a:ext cx="5978024" cy="3683734"/>
          </a:xfrm>
          <a:prstGeom prst="rect">
            <a:avLst/>
          </a:prstGeom>
        </p:spPr>
      </p:pic>
    </p:spTree>
    <p:extLst>
      <p:ext uri="{BB962C8B-B14F-4D97-AF65-F5344CB8AC3E}">
        <p14:creationId xmlns:p14="http://schemas.microsoft.com/office/powerpoint/2010/main" val="105769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EAEFF3-FD17-EE48-8068-B1234ABE905F}"/>
              </a:ext>
            </a:extLst>
          </p:cNvPr>
          <p:cNvSpPr>
            <a:spLocks noGrp="1"/>
          </p:cNvSpPr>
          <p:nvPr>
            <p:ph type="title"/>
          </p:nvPr>
        </p:nvSpPr>
        <p:spPr/>
        <p:txBody>
          <a:bodyPr/>
          <a:lstStyle/>
          <a:p>
            <a:endParaRPr lang="pl-US" dirty="0"/>
          </a:p>
        </p:txBody>
      </p:sp>
      <p:sp>
        <p:nvSpPr>
          <p:cNvPr id="3" name="Symbol zastępczy zawartości 2">
            <a:extLst>
              <a:ext uri="{FF2B5EF4-FFF2-40B4-BE49-F238E27FC236}">
                <a16:creationId xmlns:a16="http://schemas.microsoft.com/office/drawing/2014/main" id="{4668B8D8-6DE3-084B-9B5E-D117207FD86C}"/>
              </a:ext>
            </a:extLst>
          </p:cNvPr>
          <p:cNvSpPr>
            <a:spLocks noGrp="1"/>
          </p:cNvSpPr>
          <p:nvPr>
            <p:ph idx="1"/>
          </p:nvPr>
        </p:nvSpPr>
        <p:spPr/>
        <p:txBody>
          <a:bodyPr/>
          <a:lstStyle/>
          <a:p>
            <a:pPr marL="0" indent="0" fontAlgn="base">
              <a:buNone/>
            </a:pPr>
            <a:r>
              <a:rPr lang="pl-PL" b="1" dirty="0"/>
              <a:t>„</a:t>
            </a:r>
            <a:r>
              <a:rPr lang="pl-PL" sz="2800" b="1" dirty="0"/>
              <a:t>Czytanie rozwija rozum młodzieży, odmładza charakter starca, uszlachetnia w chwilach pomyślności, daje pomoc i pocieszenie w przeciwnościach.”</a:t>
            </a:r>
            <a:endParaRPr lang="pl-PL" sz="2800" dirty="0"/>
          </a:p>
          <a:p>
            <a:endParaRPr lang="pl-US" dirty="0"/>
          </a:p>
        </p:txBody>
      </p:sp>
      <p:pic>
        <p:nvPicPr>
          <p:cNvPr id="4" name="Obraz 3">
            <a:extLst>
              <a:ext uri="{FF2B5EF4-FFF2-40B4-BE49-F238E27FC236}">
                <a16:creationId xmlns:a16="http://schemas.microsoft.com/office/drawing/2014/main" id="{D5BEF4BC-76AE-F445-83D5-D384B123C1CB}"/>
              </a:ext>
            </a:extLst>
          </p:cNvPr>
          <p:cNvPicPr>
            <a:picLocks noChangeAspect="1"/>
          </p:cNvPicPr>
          <p:nvPr/>
        </p:nvPicPr>
        <p:blipFill>
          <a:blip r:embed="rId2"/>
          <a:stretch>
            <a:fillRect/>
          </a:stretch>
        </p:blipFill>
        <p:spPr>
          <a:xfrm>
            <a:off x="7715002" y="3440217"/>
            <a:ext cx="2212769" cy="2212769"/>
          </a:xfrm>
          <a:prstGeom prst="rect">
            <a:avLst/>
          </a:prstGeom>
        </p:spPr>
      </p:pic>
    </p:spTree>
    <p:extLst>
      <p:ext uri="{BB962C8B-B14F-4D97-AF65-F5344CB8AC3E}">
        <p14:creationId xmlns:p14="http://schemas.microsoft.com/office/powerpoint/2010/main" val="605611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80BDCC-7C65-8E4C-B9D4-11DA80C8E5D6}"/>
              </a:ext>
            </a:extLst>
          </p:cNvPr>
          <p:cNvSpPr>
            <a:spLocks noGrp="1"/>
          </p:cNvSpPr>
          <p:nvPr>
            <p:ph type="title"/>
          </p:nvPr>
        </p:nvSpPr>
        <p:spPr/>
        <p:txBody>
          <a:bodyPr/>
          <a:lstStyle/>
          <a:p>
            <a:endParaRPr lang="pl-US"/>
          </a:p>
        </p:txBody>
      </p:sp>
      <p:sp>
        <p:nvSpPr>
          <p:cNvPr id="3" name="Symbol zastępczy zawartości 2">
            <a:extLst>
              <a:ext uri="{FF2B5EF4-FFF2-40B4-BE49-F238E27FC236}">
                <a16:creationId xmlns:a16="http://schemas.microsoft.com/office/drawing/2014/main" id="{1C5056A4-6580-7B4F-BD0D-B9711FF38E22}"/>
              </a:ext>
            </a:extLst>
          </p:cNvPr>
          <p:cNvSpPr>
            <a:spLocks noGrp="1"/>
          </p:cNvSpPr>
          <p:nvPr>
            <p:ph idx="1"/>
          </p:nvPr>
        </p:nvSpPr>
        <p:spPr/>
        <p:txBody>
          <a:bodyPr/>
          <a:lstStyle/>
          <a:p>
            <a:pPr marL="0" indent="0">
              <a:buNone/>
            </a:pPr>
            <a:r>
              <a:rPr lang="pl-US" dirty="0"/>
              <a:t>Prezentacja została wykonana przy pomocy informacji zamieszonych na stronie internetowej: </a:t>
            </a:r>
            <a:br>
              <a:rPr lang="pl-US" dirty="0"/>
            </a:br>
            <a:r>
              <a:rPr lang="pl-PL" dirty="0">
                <a:hlinkClick r:id="rId2"/>
              </a:rPr>
              <a:t>https://www.gandalf.com.pl/blog/jablkowe-roze-do-jedzenia-i-zwiedzanie-wyspy-czyli-swiatowy-dzien-ksiazki/</a:t>
            </a:r>
            <a:endParaRPr lang="pl-PL" dirty="0"/>
          </a:p>
          <a:p>
            <a:pPr marL="0" indent="0">
              <a:buNone/>
            </a:pPr>
            <a:endParaRPr lang="pl-US" dirty="0"/>
          </a:p>
        </p:txBody>
      </p:sp>
      <p:sp>
        <p:nvSpPr>
          <p:cNvPr id="4" name="pole tekstowe 3">
            <a:extLst>
              <a:ext uri="{FF2B5EF4-FFF2-40B4-BE49-F238E27FC236}">
                <a16:creationId xmlns:a16="http://schemas.microsoft.com/office/drawing/2014/main" id="{60C25850-6B55-3246-A244-76A39AD47AA4}"/>
              </a:ext>
            </a:extLst>
          </p:cNvPr>
          <p:cNvSpPr txBox="1"/>
          <p:nvPr/>
        </p:nvSpPr>
        <p:spPr>
          <a:xfrm>
            <a:off x="8170223" y="4548249"/>
            <a:ext cx="2052741" cy="646331"/>
          </a:xfrm>
          <a:prstGeom prst="rect">
            <a:avLst/>
          </a:prstGeom>
          <a:noFill/>
        </p:spPr>
        <p:txBody>
          <a:bodyPr wrap="none" rtlCol="0">
            <a:spAutoFit/>
          </a:bodyPr>
          <a:lstStyle/>
          <a:p>
            <a:r>
              <a:rPr lang="pl-US" dirty="0"/>
              <a:t>Dorota K</a:t>
            </a:r>
            <a:r>
              <a:rPr lang="pl-PL" dirty="0"/>
              <a:t>o</a:t>
            </a:r>
            <a:r>
              <a:rPr lang="pl-US" dirty="0"/>
              <a:t>nopnicka </a:t>
            </a:r>
            <a:br>
              <a:rPr lang="pl-US" dirty="0"/>
            </a:br>
            <a:r>
              <a:rPr lang="pl-US" dirty="0"/>
              <a:t>Bibliotekarz szkolny </a:t>
            </a:r>
          </a:p>
        </p:txBody>
      </p:sp>
    </p:spTree>
    <p:extLst>
      <p:ext uri="{BB962C8B-B14F-4D97-AF65-F5344CB8AC3E}">
        <p14:creationId xmlns:p14="http://schemas.microsoft.com/office/powerpoint/2010/main" val="2346558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F61309-E0D6-AB4C-A735-ECF6AE38CDCB}"/>
              </a:ext>
            </a:extLst>
          </p:cNvPr>
          <p:cNvSpPr>
            <a:spLocks noGrp="1"/>
          </p:cNvSpPr>
          <p:nvPr>
            <p:ph type="title"/>
          </p:nvPr>
        </p:nvSpPr>
        <p:spPr/>
        <p:txBody>
          <a:bodyPr>
            <a:normAutofit/>
          </a:bodyPr>
          <a:lstStyle/>
          <a:p>
            <a:r>
              <a:rPr lang="pl-US" sz="3200" dirty="0"/>
              <a:t>Światowy Dzień Książki i Praw Autorskich </a:t>
            </a:r>
          </a:p>
        </p:txBody>
      </p:sp>
      <p:sp>
        <p:nvSpPr>
          <p:cNvPr id="3" name="Symbol zastępczy zawartości 2">
            <a:extLst>
              <a:ext uri="{FF2B5EF4-FFF2-40B4-BE49-F238E27FC236}">
                <a16:creationId xmlns:a16="http://schemas.microsoft.com/office/drawing/2014/main" id="{3BE815A2-A14E-4A48-9018-018F78004134}"/>
              </a:ext>
            </a:extLst>
          </p:cNvPr>
          <p:cNvSpPr>
            <a:spLocks noGrp="1"/>
          </p:cNvSpPr>
          <p:nvPr>
            <p:ph idx="1"/>
          </p:nvPr>
        </p:nvSpPr>
        <p:spPr/>
        <p:txBody>
          <a:bodyPr/>
          <a:lstStyle/>
          <a:p>
            <a:pPr marL="0" indent="0">
              <a:buNone/>
            </a:pPr>
            <a:r>
              <a:rPr lang="pl-US" dirty="0"/>
              <a:t>W 1995 roku zostało ustanowione przez UNESCO doroczne święto Światowy Dzień Książki i Praw Au</a:t>
            </a:r>
            <a:r>
              <a:rPr lang="pl-PL"/>
              <a:t>t</a:t>
            </a:r>
            <a:r>
              <a:rPr lang="pl-US"/>
              <a:t>orskich</a:t>
            </a:r>
            <a:r>
              <a:rPr lang="pl-US" dirty="0"/>
              <a:t>. Ma ono na celu promocję czytelnictwa, edytorstwa i ochronę własności intelektualnej prawem autorskim. </a:t>
            </a:r>
          </a:p>
        </p:txBody>
      </p:sp>
      <p:pic>
        <p:nvPicPr>
          <p:cNvPr id="4" name="Obraz 3">
            <a:extLst>
              <a:ext uri="{FF2B5EF4-FFF2-40B4-BE49-F238E27FC236}">
                <a16:creationId xmlns:a16="http://schemas.microsoft.com/office/drawing/2014/main" id="{4367F65B-033F-6E46-A4C1-CC30EF8F4E59}"/>
              </a:ext>
            </a:extLst>
          </p:cNvPr>
          <p:cNvPicPr>
            <a:picLocks noChangeAspect="1"/>
          </p:cNvPicPr>
          <p:nvPr/>
        </p:nvPicPr>
        <p:blipFill>
          <a:blip r:embed="rId2"/>
          <a:stretch>
            <a:fillRect/>
          </a:stretch>
        </p:blipFill>
        <p:spPr>
          <a:xfrm>
            <a:off x="7850085" y="3856568"/>
            <a:ext cx="2667000" cy="2019300"/>
          </a:xfrm>
          <a:prstGeom prst="rect">
            <a:avLst/>
          </a:prstGeom>
        </p:spPr>
      </p:pic>
    </p:spTree>
    <p:extLst>
      <p:ext uri="{BB962C8B-B14F-4D97-AF65-F5344CB8AC3E}">
        <p14:creationId xmlns:p14="http://schemas.microsoft.com/office/powerpoint/2010/main" val="3858529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90F76A-DF47-5347-A8FF-6EB75FE35FC8}"/>
              </a:ext>
            </a:extLst>
          </p:cNvPr>
          <p:cNvSpPr>
            <a:spLocks noGrp="1"/>
          </p:cNvSpPr>
          <p:nvPr>
            <p:ph type="title"/>
          </p:nvPr>
        </p:nvSpPr>
        <p:spPr/>
        <p:txBody>
          <a:bodyPr>
            <a:normAutofit fontScale="90000"/>
          </a:bodyPr>
          <a:lstStyle/>
          <a:p>
            <a:r>
              <a:rPr lang="pl-US" dirty="0"/>
              <a:t>Historia Światowego Dnia Książki </a:t>
            </a:r>
            <a:br>
              <a:rPr lang="pl-US" dirty="0"/>
            </a:br>
            <a:r>
              <a:rPr lang="pl-US" dirty="0"/>
              <a:t>i Praw Autorskich </a:t>
            </a:r>
          </a:p>
        </p:txBody>
      </p:sp>
      <p:sp>
        <p:nvSpPr>
          <p:cNvPr id="3" name="Symbol zastępczy zawartości 2">
            <a:extLst>
              <a:ext uri="{FF2B5EF4-FFF2-40B4-BE49-F238E27FC236}">
                <a16:creationId xmlns:a16="http://schemas.microsoft.com/office/drawing/2014/main" id="{570A18F8-4C4B-2C49-A025-E822A3B5B633}"/>
              </a:ext>
            </a:extLst>
          </p:cNvPr>
          <p:cNvSpPr>
            <a:spLocks noGrp="1"/>
          </p:cNvSpPr>
          <p:nvPr>
            <p:ph idx="1"/>
          </p:nvPr>
        </p:nvSpPr>
        <p:spPr/>
        <p:txBody>
          <a:bodyPr/>
          <a:lstStyle/>
          <a:p>
            <a:pPr marL="0" indent="0">
              <a:buNone/>
            </a:pPr>
            <a:r>
              <a:rPr lang="pl-PL" dirty="0"/>
              <a:t>Pomysł organizacji święta zrodził się w Katalonii, gdzie 23 kwietnia obchodzony jest jako „Dzień św. Jerzego”, czyli patrona Katalonii. </a:t>
            </a:r>
            <a:br>
              <a:rPr lang="pl-PL" dirty="0"/>
            </a:br>
            <a:r>
              <a:rPr lang="pl-PL" dirty="0"/>
              <a:t>Legenda głosi, iż pokonał on zagrażającego miastu smoka. Z kropli krwi zabitego zwierza miały później wyrastać róże. W rocznicę tego wydarzenia kobiety obdarowywano czerwonymi różami, a mężczyźni w zamian otrzymywali od swoich oblubienic książki.  </a:t>
            </a:r>
            <a:endParaRPr lang="pl-US" dirty="0"/>
          </a:p>
        </p:txBody>
      </p:sp>
      <p:pic>
        <p:nvPicPr>
          <p:cNvPr id="4" name="Obraz 3">
            <a:extLst>
              <a:ext uri="{FF2B5EF4-FFF2-40B4-BE49-F238E27FC236}">
                <a16:creationId xmlns:a16="http://schemas.microsoft.com/office/drawing/2014/main" id="{83CB0A63-F1F7-BC40-AC95-4ACFC8920170}"/>
              </a:ext>
            </a:extLst>
          </p:cNvPr>
          <p:cNvPicPr>
            <a:picLocks noChangeAspect="1"/>
          </p:cNvPicPr>
          <p:nvPr/>
        </p:nvPicPr>
        <p:blipFill>
          <a:blip r:embed="rId2"/>
          <a:stretch>
            <a:fillRect/>
          </a:stretch>
        </p:blipFill>
        <p:spPr>
          <a:xfrm>
            <a:off x="7926283" y="4478869"/>
            <a:ext cx="2626993" cy="1667932"/>
          </a:xfrm>
          <a:prstGeom prst="rect">
            <a:avLst/>
          </a:prstGeom>
          <a:ln>
            <a:noFill/>
          </a:ln>
          <a:effectLst>
            <a:softEdge rad="112500"/>
          </a:effectLst>
        </p:spPr>
      </p:pic>
    </p:spTree>
    <p:extLst>
      <p:ext uri="{BB962C8B-B14F-4D97-AF65-F5344CB8AC3E}">
        <p14:creationId xmlns:p14="http://schemas.microsoft.com/office/powerpoint/2010/main" val="1277662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3C4041-86C2-6D4C-B977-198C08FF51D3}"/>
              </a:ext>
            </a:extLst>
          </p:cNvPr>
          <p:cNvSpPr>
            <a:spLocks noGrp="1"/>
          </p:cNvSpPr>
          <p:nvPr>
            <p:ph type="title"/>
          </p:nvPr>
        </p:nvSpPr>
        <p:spPr/>
        <p:txBody>
          <a:bodyPr/>
          <a:lstStyle/>
          <a:p>
            <a:r>
              <a:rPr lang="pl-US" dirty="0"/>
              <a:t>Data 23 kwietnia...</a:t>
            </a:r>
          </a:p>
        </p:txBody>
      </p:sp>
      <p:sp>
        <p:nvSpPr>
          <p:cNvPr id="3" name="Symbol zastępczy zawartości 2">
            <a:extLst>
              <a:ext uri="{FF2B5EF4-FFF2-40B4-BE49-F238E27FC236}">
                <a16:creationId xmlns:a16="http://schemas.microsoft.com/office/drawing/2014/main" id="{B7026966-B745-EE42-9EFF-42F52113839E}"/>
              </a:ext>
            </a:extLst>
          </p:cNvPr>
          <p:cNvSpPr>
            <a:spLocks noGrp="1"/>
          </p:cNvSpPr>
          <p:nvPr>
            <p:ph idx="1"/>
          </p:nvPr>
        </p:nvSpPr>
        <p:spPr>
          <a:xfrm>
            <a:off x="1295401" y="2556932"/>
            <a:ext cx="5556661" cy="3318936"/>
          </a:xfrm>
        </p:spPr>
        <p:txBody>
          <a:bodyPr/>
          <a:lstStyle/>
          <a:p>
            <a:pPr marL="0" indent="0">
              <a:buNone/>
            </a:pPr>
            <a:r>
              <a:rPr lang="pl-US" dirty="0"/>
              <a:t>23 kwietnia </a:t>
            </a:r>
            <a:r>
              <a:rPr lang="pl-PL" dirty="0"/>
              <a:t>to również ważna data dla literatury na całym świecie. W tym dniu, </a:t>
            </a:r>
            <a:br>
              <a:rPr lang="pl-PL" dirty="0"/>
            </a:br>
            <a:r>
              <a:rPr lang="pl-PL" dirty="0"/>
              <a:t>w roku 1616 zmarli: Miguel de Cervantes, William Shakespeare i </a:t>
            </a:r>
            <a:r>
              <a:rPr lang="pl-PL" dirty="0" err="1"/>
              <a:t>Inca</a:t>
            </a:r>
            <a:r>
              <a:rPr lang="pl-PL" dirty="0"/>
              <a:t> </a:t>
            </a:r>
            <a:r>
              <a:rPr lang="pl-PL" dirty="0" err="1"/>
              <a:t>Garcilaso</a:t>
            </a:r>
            <a:r>
              <a:rPr lang="pl-PL" dirty="0"/>
              <a:t> de la Vega (przy czym datę śmierci Shakespeare’a podaje się według kalendarza juliańskiego, </a:t>
            </a:r>
            <a:br>
              <a:rPr lang="pl-PL" dirty="0"/>
            </a:br>
            <a:r>
              <a:rPr lang="pl-PL" dirty="0"/>
              <a:t>a pozostałych dwóch – według gregoriańskiego).</a:t>
            </a:r>
          </a:p>
          <a:p>
            <a:pPr marL="0" indent="0">
              <a:buNone/>
            </a:pPr>
            <a:endParaRPr lang="pl-US" dirty="0"/>
          </a:p>
        </p:txBody>
      </p:sp>
      <p:pic>
        <p:nvPicPr>
          <p:cNvPr id="4" name="Obraz 3">
            <a:extLst>
              <a:ext uri="{FF2B5EF4-FFF2-40B4-BE49-F238E27FC236}">
                <a16:creationId xmlns:a16="http://schemas.microsoft.com/office/drawing/2014/main" id="{2DAC3A8A-5AAC-2540-B9F9-8A316413E380}"/>
              </a:ext>
            </a:extLst>
          </p:cNvPr>
          <p:cNvPicPr>
            <a:picLocks noChangeAspect="1"/>
          </p:cNvPicPr>
          <p:nvPr/>
        </p:nvPicPr>
        <p:blipFill>
          <a:blip r:embed="rId2"/>
          <a:stretch>
            <a:fillRect/>
          </a:stretch>
        </p:blipFill>
        <p:spPr>
          <a:xfrm>
            <a:off x="8027720" y="1970408"/>
            <a:ext cx="3094509" cy="3964839"/>
          </a:xfrm>
          <a:prstGeom prst="rect">
            <a:avLst/>
          </a:prstGeom>
          <a:ln>
            <a:noFill/>
          </a:ln>
          <a:effectLst>
            <a:softEdge rad="112500"/>
          </a:effectLst>
        </p:spPr>
      </p:pic>
    </p:spTree>
    <p:extLst>
      <p:ext uri="{BB962C8B-B14F-4D97-AF65-F5344CB8AC3E}">
        <p14:creationId xmlns:p14="http://schemas.microsoft.com/office/powerpoint/2010/main" val="4188388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637236-81E2-AF44-9DCF-F4BD3ECB17BC}"/>
              </a:ext>
            </a:extLst>
          </p:cNvPr>
          <p:cNvSpPr>
            <a:spLocks noGrp="1"/>
          </p:cNvSpPr>
          <p:nvPr>
            <p:ph type="title"/>
          </p:nvPr>
        </p:nvSpPr>
        <p:spPr/>
        <p:txBody>
          <a:bodyPr>
            <a:normAutofit fontScale="90000"/>
          </a:bodyPr>
          <a:lstStyle/>
          <a:p>
            <a:r>
              <a:rPr lang="pl-US" dirty="0"/>
              <a:t>Światowy Dzień Książki i Praw Autorskich </a:t>
            </a:r>
            <a:br>
              <a:rPr lang="pl-US" dirty="0"/>
            </a:br>
            <a:r>
              <a:rPr lang="pl-US" dirty="0"/>
              <a:t>w P</a:t>
            </a:r>
            <a:r>
              <a:rPr lang="pl-PL" dirty="0"/>
              <a:t>o</a:t>
            </a:r>
            <a:r>
              <a:rPr lang="pl-US" dirty="0"/>
              <a:t>lsce </a:t>
            </a:r>
          </a:p>
        </p:txBody>
      </p:sp>
      <p:sp>
        <p:nvSpPr>
          <p:cNvPr id="3" name="Symbol zastępczy zawartości 2">
            <a:extLst>
              <a:ext uri="{FF2B5EF4-FFF2-40B4-BE49-F238E27FC236}">
                <a16:creationId xmlns:a16="http://schemas.microsoft.com/office/drawing/2014/main" id="{8682F7A9-DF82-1641-86B4-7F1256124C20}"/>
              </a:ext>
            </a:extLst>
          </p:cNvPr>
          <p:cNvSpPr>
            <a:spLocks noGrp="1"/>
          </p:cNvSpPr>
          <p:nvPr>
            <p:ph idx="1"/>
          </p:nvPr>
        </p:nvSpPr>
        <p:spPr/>
        <p:txBody>
          <a:bodyPr/>
          <a:lstStyle/>
          <a:p>
            <a:pPr marL="0" indent="0">
              <a:buNone/>
            </a:pPr>
            <a:r>
              <a:rPr lang="pl-US" dirty="0"/>
              <a:t>W Polsce święto to obchodzone jest poprzez orgaznizowanie różnych akcji promujących czytelnictwo jak np. gry miejskie oparte na fabułach książek, </a:t>
            </a:r>
            <a:br>
              <a:rPr lang="pl-US" dirty="0"/>
            </a:br>
            <a:r>
              <a:rPr lang="pl-US" dirty="0"/>
              <a:t>czy spotkania z autorami. </a:t>
            </a:r>
          </a:p>
        </p:txBody>
      </p:sp>
      <p:pic>
        <p:nvPicPr>
          <p:cNvPr id="4" name="Obraz 3">
            <a:extLst>
              <a:ext uri="{FF2B5EF4-FFF2-40B4-BE49-F238E27FC236}">
                <a16:creationId xmlns:a16="http://schemas.microsoft.com/office/drawing/2014/main" id="{BD78DD2F-2EB3-F14B-968B-AC31A4853E3C}"/>
              </a:ext>
            </a:extLst>
          </p:cNvPr>
          <p:cNvPicPr>
            <a:picLocks noChangeAspect="1"/>
          </p:cNvPicPr>
          <p:nvPr/>
        </p:nvPicPr>
        <p:blipFill>
          <a:blip r:embed="rId2"/>
          <a:stretch>
            <a:fillRect/>
          </a:stretch>
        </p:blipFill>
        <p:spPr>
          <a:xfrm>
            <a:off x="7084291" y="3547754"/>
            <a:ext cx="3508498" cy="2192812"/>
          </a:xfrm>
          <a:prstGeom prst="rect">
            <a:avLst/>
          </a:prstGeom>
          <a:ln>
            <a:noFill/>
          </a:ln>
          <a:effectLst>
            <a:softEdge rad="112500"/>
          </a:effectLst>
        </p:spPr>
      </p:pic>
    </p:spTree>
    <p:extLst>
      <p:ext uri="{BB962C8B-B14F-4D97-AF65-F5344CB8AC3E}">
        <p14:creationId xmlns:p14="http://schemas.microsoft.com/office/powerpoint/2010/main" val="43691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E57832-080B-154D-BBD0-E8A58252BDE3}"/>
              </a:ext>
            </a:extLst>
          </p:cNvPr>
          <p:cNvSpPr>
            <a:spLocks noGrp="1"/>
          </p:cNvSpPr>
          <p:nvPr>
            <p:ph type="title"/>
          </p:nvPr>
        </p:nvSpPr>
        <p:spPr/>
        <p:txBody>
          <a:bodyPr>
            <a:normAutofit/>
          </a:bodyPr>
          <a:lstStyle/>
          <a:p>
            <a:r>
              <a:rPr lang="pl-US" dirty="0"/>
              <a:t>Światowy Dzień Książki i Praw Autorskich w innych krajach</a:t>
            </a:r>
          </a:p>
        </p:txBody>
      </p:sp>
      <p:sp>
        <p:nvSpPr>
          <p:cNvPr id="3" name="Symbol zastępczy tekstu 2">
            <a:extLst>
              <a:ext uri="{FF2B5EF4-FFF2-40B4-BE49-F238E27FC236}">
                <a16:creationId xmlns:a16="http://schemas.microsoft.com/office/drawing/2014/main" id="{9501CEDC-B2A5-934B-BD66-57BEEE4FD1C3}"/>
              </a:ext>
            </a:extLst>
          </p:cNvPr>
          <p:cNvSpPr>
            <a:spLocks noGrp="1"/>
          </p:cNvSpPr>
          <p:nvPr>
            <p:ph type="body" idx="1"/>
          </p:nvPr>
        </p:nvSpPr>
        <p:spPr/>
        <p:txBody>
          <a:bodyPr>
            <a:normAutofit fontScale="70000" lnSpcReduction="20000"/>
          </a:bodyPr>
          <a:lstStyle/>
          <a:p>
            <a:r>
              <a:rPr lang="pl-PL" dirty="0"/>
              <a:t>Z uwagi na trwającą pandemię </a:t>
            </a:r>
            <a:r>
              <a:rPr lang="pl-PL" dirty="0" err="1"/>
              <a:t>koronawirusa</a:t>
            </a:r>
            <a:r>
              <a:rPr lang="pl-PL" dirty="0"/>
              <a:t> obchody Światowego Dnia Książki i Praw Autorskich z pewnością będą miały okrojony wymiar i skoncentrują się głównie na wersji online. Miejmy nadzieję, że kiedyś wszystko wróci </a:t>
            </a:r>
            <a:r>
              <a:rPr lang="pl-PL"/>
              <a:t>do normalności </a:t>
            </a:r>
            <a:r>
              <a:rPr lang="pl-PL" dirty="0"/>
              <a:t>i będzie  wyglądało jak przed laty.</a:t>
            </a:r>
            <a:endParaRPr lang="pl-US" dirty="0"/>
          </a:p>
        </p:txBody>
      </p:sp>
    </p:spTree>
    <p:extLst>
      <p:ext uri="{BB962C8B-B14F-4D97-AF65-F5344CB8AC3E}">
        <p14:creationId xmlns:p14="http://schemas.microsoft.com/office/powerpoint/2010/main" val="2467162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197D11-0958-DA40-852C-26794ACD196D}"/>
              </a:ext>
            </a:extLst>
          </p:cNvPr>
          <p:cNvSpPr>
            <a:spLocks noGrp="1"/>
          </p:cNvSpPr>
          <p:nvPr>
            <p:ph type="title"/>
          </p:nvPr>
        </p:nvSpPr>
        <p:spPr/>
        <p:txBody>
          <a:bodyPr/>
          <a:lstStyle/>
          <a:p>
            <a:r>
              <a:rPr lang="pl-US" dirty="0"/>
              <a:t>Hiszpania </a:t>
            </a:r>
          </a:p>
        </p:txBody>
      </p:sp>
      <p:sp>
        <p:nvSpPr>
          <p:cNvPr id="3" name="Symbol zastępczy zawartości 2">
            <a:extLst>
              <a:ext uri="{FF2B5EF4-FFF2-40B4-BE49-F238E27FC236}">
                <a16:creationId xmlns:a16="http://schemas.microsoft.com/office/drawing/2014/main" id="{77F97E79-D73E-A246-9C9E-23B50B8A7719}"/>
              </a:ext>
            </a:extLst>
          </p:cNvPr>
          <p:cNvSpPr>
            <a:spLocks noGrp="1"/>
          </p:cNvSpPr>
          <p:nvPr>
            <p:ph idx="1"/>
          </p:nvPr>
        </p:nvSpPr>
        <p:spPr/>
        <p:txBody>
          <a:bodyPr/>
          <a:lstStyle/>
          <a:p>
            <a:pPr marL="0" indent="0">
              <a:buNone/>
            </a:pPr>
            <a:r>
              <a:rPr lang="pl-US" dirty="0"/>
              <a:t>Światowy Dzień Książki i Praw Autorskich obchodzony jest w Hiszpanii już od samego rana. Na uliacach </a:t>
            </a:r>
            <a:r>
              <a:rPr lang="pl-PL" dirty="0"/>
              <a:t> i placach pojawią się stragany z książkami i kwiatami. Król i królowa Hiszpanii wręczą Nagrodę Cervantesa, którą od 1976 roku dostaje wybitny pisarz hiszpańskojęzyczny. Również tradycją jest głośne czytanie „Don Kichota” . </a:t>
            </a:r>
            <a:br>
              <a:rPr lang="pl-PL" dirty="0"/>
            </a:br>
            <a:r>
              <a:rPr lang="pl-PL" dirty="0"/>
              <a:t>W całej Hiszpanii odbywać się będą spotkania z pisarzami, koncerty, dyskusje</a:t>
            </a:r>
            <a:br>
              <a:rPr lang="pl-PL" dirty="0"/>
            </a:br>
            <a:r>
              <a:rPr lang="pl-PL" dirty="0"/>
              <a:t> i wystawy.</a:t>
            </a:r>
            <a:endParaRPr lang="pl-US" dirty="0"/>
          </a:p>
        </p:txBody>
      </p:sp>
    </p:spTree>
    <p:extLst>
      <p:ext uri="{BB962C8B-B14F-4D97-AF65-F5344CB8AC3E}">
        <p14:creationId xmlns:p14="http://schemas.microsoft.com/office/powerpoint/2010/main" val="1347765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7B4112-DFC4-4E48-9814-F2831187121B}"/>
              </a:ext>
            </a:extLst>
          </p:cNvPr>
          <p:cNvSpPr>
            <a:spLocks noGrp="1"/>
          </p:cNvSpPr>
          <p:nvPr>
            <p:ph type="title"/>
          </p:nvPr>
        </p:nvSpPr>
        <p:spPr/>
        <p:txBody>
          <a:bodyPr/>
          <a:lstStyle/>
          <a:p>
            <a:r>
              <a:rPr lang="pl-US" dirty="0"/>
              <a:t>Malezja </a:t>
            </a:r>
          </a:p>
        </p:txBody>
      </p:sp>
      <p:sp>
        <p:nvSpPr>
          <p:cNvPr id="3" name="Symbol zastępczy zawartości 2">
            <a:extLst>
              <a:ext uri="{FF2B5EF4-FFF2-40B4-BE49-F238E27FC236}">
                <a16:creationId xmlns:a16="http://schemas.microsoft.com/office/drawing/2014/main" id="{639C9CE7-C27E-7145-9586-CBD402F5CF81}"/>
              </a:ext>
            </a:extLst>
          </p:cNvPr>
          <p:cNvSpPr>
            <a:spLocks noGrp="1"/>
          </p:cNvSpPr>
          <p:nvPr>
            <p:ph idx="1"/>
          </p:nvPr>
        </p:nvSpPr>
        <p:spPr/>
        <p:txBody>
          <a:bodyPr/>
          <a:lstStyle/>
          <a:p>
            <a:pPr marL="0" indent="0">
              <a:buNone/>
            </a:pPr>
            <a:r>
              <a:rPr lang="pl-US" dirty="0"/>
              <a:t>W Malezji Światowy Dzień Książki i Praw Auroskich obchod</a:t>
            </a:r>
            <a:r>
              <a:rPr lang="pl-PL"/>
              <a:t>zo</a:t>
            </a:r>
            <a:r>
              <a:rPr lang="pl-US"/>
              <a:t>ny </a:t>
            </a:r>
            <a:r>
              <a:rPr lang="pl-US" dirty="0"/>
              <a:t>jest poprzez organizowanie drużynowych gier miejskich „Szukając Don Kichota”, rysowanie przez młodzież i dzieci świata Don Kichota oraz międzynarodowe czytanie ‚Don Kichota”. Polega to na tym, iż każdy może przeczytać akapit powieści </a:t>
            </a:r>
            <a:br>
              <a:rPr lang="pl-US" dirty="0"/>
            </a:br>
            <a:r>
              <a:rPr lang="pl-US" dirty="0"/>
              <a:t>w swoim języku. </a:t>
            </a:r>
          </a:p>
        </p:txBody>
      </p:sp>
    </p:spTree>
    <p:extLst>
      <p:ext uri="{BB962C8B-B14F-4D97-AF65-F5344CB8AC3E}">
        <p14:creationId xmlns:p14="http://schemas.microsoft.com/office/powerpoint/2010/main" val="309201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1DC6EC-4D90-2249-9866-D48441C612D9}"/>
              </a:ext>
            </a:extLst>
          </p:cNvPr>
          <p:cNvSpPr>
            <a:spLocks noGrp="1"/>
          </p:cNvSpPr>
          <p:nvPr>
            <p:ph type="title"/>
          </p:nvPr>
        </p:nvSpPr>
        <p:spPr/>
        <p:txBody>
          <a:bodyPr/>
          <a:lstStyle/>
          <a:p>
            <a:r>
              <a:rPr lang="pl-US" dirty="0"/>
              <a:t>Korea Południowa </a:t>
            </a:r>
          </a:p>
        </p:txBody>
      </p:sp>
      <p:sp>
        <p:nvSpPr>
          <p:cNvPr id="3" name="Symbol zastępczy zawartości 2">
            <a:extLst>
              <a:ext uri="{FF2B5EF4-FFF2-40B4-BE49-F238E27FC236}">
                <a16:creationId xmlns:a16="http://schemas.microsoft.com/office/drawing/2014/main" id="{9AD5C329-A704-104D-82A9-D81BDAC797F3}"/>
              </a:ext>
            </a:extLst>
          </p:cNvPr>
          <p:cNvSpPr>
            <a:spLocks noGrp="1"/>
          </p:cNvSpPr>
          <p:nvPr>
            <p:ph idx="1"/>
          </p:nvPr>
        </p:nvSpPr>
        <p:spPr/>
        <p:txBody>
          <a:bodyPr/>
          <a:lstStyle/>
          <a:p>
            <a:pPr marL="0" indent="0">
              <a:buNone/>
            </a:pPr>
            <a:r>
              <a:rPr lang="pl-US" dirty="0"/>
              <a:t>W Korei P</a:t>
            </a:r>
            <a:r>
              <a:rPr lang="pl-PL" dirty="0"/>
              <a:t>o</a:t>
            </a:r>
            <a:r>
              <a:rPr lang="pl-US" dirty="0"/>
              <a:t>łudniowej znajduję się miasto Incheon, któremu od 2001 roku UNESCO przyznaje tytuł Stolicy Świtowego Dnia Książki. Natomiast święto to jest obchodzone poprzez organizowanie różnego rodzaju akcji promujących czytelnictwo oraz zwiedzanie urokliwej wyspy Ganghwa. </a:t>
            </a:r>
          </a:p>
        </p:txBody>
      </p:sp>
    </p:spTree>
    <p:extLst>
      <p:ext uri="{BB962C8B-B14F-4D97-AF65-F5344CB8AC3E}">
        <p14:creationId xmlns:p14="http://schemas.microsoft.com/office/powerpoint/2010/main" val="15747213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{2CD1C3CB-EF3A-8D4C-9FC7-654E89A6AD06}tf10001064</Template>
  <TotalTime>74</TotalTime>
  <Words>565</Words>
  <Application>Microsoft Office PowerPoint</Application>
  <PresentationFormat>Panoramiczny</PresentationFormat>
  <Paragraphs>23</Paragraphs>
  <Slides>13</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13</vt:i4>
      </vt:variant>
    </vt:vector>
  </HeadingPairs>
  <TitlesOfParts>
    <vt:vector size="17" baseType="lpstr">
      <vt:lpstr>Arial</vt:lpstr>
      <vt:lpstr>Book Antiqua</vt:lpstr>
      <vt:lpstr>Garamond</vt:lpstr>
      <vt:lpstr>Organiczny</vt:lpstr>
      <vt:lpstr>Światowy Dzień Książki  i Praw Autorskich </vt:lpstr>
      <vt:lpstr>Światowy Dzień Książki i Praw Autorskich </vt:lpstr>
      <vt:lpstr>Historia Światowego Dnia Książki  i Praw Autorskich </vt:lpstr>
      <vt:lpstr>Data 23 kwietnia...</vt:lpstr>
      <vt:lpstr>Światowy Dzień Książki i Praw Autorskich  w Polsce </vt:lpstr>
      <vt:lpstr>Światowy Dzień Książki i Praw Autorskich w innych krajach</vt:lpstr>
      <vt:lpstr>Hiszpania </vt:lpstr>
      <vt:lpstr>Malezja </vt:lpstr>
      <vt:lpstr>Korea Południowa </vt:lpstr>
      <vt:lpstr>Wielka Brytania </vt:lpstr>
      <vt:lpstr>Światowy Dzień Książki i Praw Autorskich  w naszej bibliotece  </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Światowy Dzień Ksiązki  i Praw Autorskich </dc:title>
  <dc:creator>opd</dc:creator>
  <cp:lastModifiedBy>6098</cp:lastModifiedBy>
  <cp:revision>14</cp:revision>
  <dcterms:created xsi:type="dcterms:W3CDTF">2020-04-22T10:49:12Z</dcterms:created>
  <dcterms:modified xsi:type="dcterms:W3CDTF">2020-04-22T12:28:01Z</dcterms:modified>
</cp:coreProperties>
</file>