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0" r:id="rId8"/>
    <p:sldId id="261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0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mawdomu.pl/2020/03/zabawy-w-domu.html" TargetMode="External"/><Relationship Id="rId2" Type="http://schemas.openxmlformats.org/officeDocument/2006/relationships/hyperlink" Target="https://mojedziecikreatywnie.pl/2017/11/zabawy-dla-dzieci-w-dom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iastodzieci.pl/czytelnia/zimowa-nuda-w-domu/" TargetMode="External"/><Relationship Id="rId5" Type="http://schemas.openxmlformats.org/officeDocument/2006/relationships/hyperlink" Target="https://www.smyk.com/porady/stop-jesiennej-nudzie-12-pomyslow-na-zabawy-dla-dzieci-w-domu,841.html" TargetMode="External"/><Relationship Id="rId4" Type="http://schemas.openxmlformats.org/officeDocument/2006/relationships/hyperlink" Target="https://mapakarier.org/inspirations/idea/18/gra-czym-sie-zajmuj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apakarier.org/assets/ideas/downloads/gra_czym_ssie_zajmuje_poziom1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90300" y="665018"/>
            <a:ext cx="8689976" cy="1540625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Propozycja spędzania czasu wolnego z dziećmi….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2742" y="1612669"/>
            <a:ext cx="11266516" cy="5087389"/>
          </a:xfrm>
        </p:spPr>
        <p:txBody>
          <a:bodyPr>
            <a:normAutofit/>
          </a:bodyPr>
          <a:lstStyle/>
          <a:p>
            <a:endParaRPr lang="pl-PL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/>
            </a:endParaRPr>
          </a:p>
          <a:p>
            <a:endParaRPr lang="pl-PL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/>
            </a:endParaRPr>
          </a:p>
          <a:p>
            <a:r>
              <a:rPr lang="pl-PL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Poniżej przedstawiamy kilka pomysłów na ciekawe zajęcia z dziećmi </a:t>
            </a:r>
            <a:r>
              <a:rPr lang="pl-PL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                           w </a:t>
            </a:r>
            <a:r>
              <a:rPr lang="pl-PL" sz="24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domu. </a:t>
            </a:r>
            <a:endParaRPr lang="pl-PL" sz="2400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/>
            </a:endParaRPr>
          </a:p>
          <a:p>
            <a:endParaRPr lang="pl-PL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/>
            </a:endParaRPr>
          </a:p>
          <a:p>
            <a:r>
              <a:rPr lang="pl-PL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Propozycje zostały zaczerpnięte ze Źródeł:</a:t>
            </a:r>
            <a:endParaRPr lang="pl-PL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/>
            </a:endParaRPr>
          </a:p>
          <a:p>
            <a:r>
              <a:rPr lang="pl-PL" sz="1200" i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https://mojedziecikreatywnie.pl/2017/11/zabawy-dla-dzieci-w-domu/</a:t>
            </a:r>
            <a:endParaRPr lang="pl-PL" sz="1200" i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200" i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https://www.mamawdomu.pl/2020/03/zabawy-w-domu.html</a:t>
            </a:r>
            <a:r>
              <a:rPr lang="pl-PL" sz="1200" i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pl-PL" sz="1200" i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https://</a:t>
            </a:r>
            <a:r>
              <a:rPr lang="pl-PL" sz="1200" i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mapakarier.org/inspirations/idea/18/gra-czym-sie-zajmuje</a:t>
            </a:r>
            <a:endParaRPr lang="pl-PL" sz="1200" i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200" i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https://</a:t>
            </a:r>
            <a:r>
              <a:rPr lang="pl-PL" sz="1200" i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www.smyk.com/porady/stop-jesiennej-nudzie-12-pomyslow-na-zabawy-dla-dzieci-w-domu,841.html</a:t>
            </a:r>
            <a:endParaRPr lang="pl-PL" sz="1200" i="1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200" i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https://miastodzieci.pl/czytelnia/zimowa-nuda-w-domu</a:t>
            </a:r>
            <a:r>
              <a:rPr lang="pl-PL" sz="1200" i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/</a:t>
            </a:r>
            <a:r>
              <a:rPr lang="pl-PL" sz="1200" i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pl-PL" cap="none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996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7769" y="454429"/>
            <a:ext cx="10364451" cy="1291979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ŁOWIENIE RYB</a:t>
            </a: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05047" y="1807369"/>
            <a:ext cx="11427229" cy="4676559"/>
          </a:xfrm>
        </p:spPr>
        <p:txBody>
          <a:bodyPr>
            <a:noAutofit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pl-PL" sz="2400" cap="none" dirty="0" smtClean="0">
                <a:latin typeface="Arial Narrow" panose="020B0606020202030204" pitchFamily="34" charset="0"/>
              </a:rPr>
              <a:t>Potrzebne przedmioty: kartonowe pudełko np. po butach, kapsle od butelek, sznurek, patyk, magnes.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pl-PL" sz="2400" cap="none" dirty="0">
                <a:latin typeface="Arial Narrow" panose="020B0606020202030204" pitchFamily="34" charset="0"/>
              </a:rPr>
              <a:t>U</a:t>
            </a:r>
            <a:r>
              <a:rPr lang="pl-PL" sz="2400" cap="none" dirty="0" smtClean="0">
                <a:latin typeface="Arial Narrow" panose="020B0606020202030204" pitchFamily="34" charset="0"/>
              </a:rPr>
              <a:t>suń pokrywkę z kartonowego pudełka i ułóż w nim kilka kapsli od butelek pomalowanych na kolorowo. Weź kawałek sznurka i na jego jednym końcu przywiąż kijek, a na drugim mały magnes. Jeśli kapsle są pomalowane, mów dziecku, jakiego koloru rybę ma złowić. Gdy już wszystkie kapsle zostaną złapane, policzcie, ile ich jest – zacznijcie zabawę od nowa.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pl-PL" sz="2400" cap="none" dirty="0">
                <a:latin typeface="Arial Narrow" panose="020B0606020202030204" pitchFamily="34" charset="0"/>
              </a:rPr>
              <a:t>T</a:t>
            </a:r>
            <a:r>
              <a:rPr lang="pl-PL" sz="2400" cap="none" dirty="0" smtClean="0">
                <a:latin typeface="Arial Narrow" panose="020B0606020202030204" pitchFamily="34" charset="0"/>
              </a:rPr>
              <a:t>a zabawa rozwija koordynację wzrokowo- ruchową.</a:t>
            </a:r>
            <a:endParaRPr lang="pl-PL" sz="2400" cap="none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736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8727" y="2042764"/>
            <a:ext cx="10364451" cy="1596177"/>
          </a:xfrm>
        </p:spPr>
        <p:txBody>
          <a:bodyPr>
            <a:normAutofit/>
          </a:bodyPr>
          <a:lstStyle/>
          <a:p>
            <a:r>
              <a:rPr lang="pl-PL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Miłej zabawy </a:t>
            </a:r>
            <a:r>
              <a:rPr lang="pl-PL" sz="6000" b="1" i="1" dirty="0" smtClean="0">
                <a:sym typeface="Wingdings" panose="05000000000000000000" pitchFamily="2" charset="2"/>
              </a:rPr>
              <a:t></a:t>
            </a:r>
            <a:endParaRPr lang="pl-PL" sz="6000" b="1" i="1" dirty="0"/>
          </a:p>
        </p:txBody>
      </p:sp>
    </p:spTree>
    <p:extLst>
      <p:ext uri="{BB962C8B-B14F-4D97-AF65-F5344CB8AC3E}">
        <p14:creationId xmlns:p14="http://schemas.microsoft.com/office/powerpoint/2010/main" val="22540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5883" y="349134"/>
            <a:ext cx="11615651" cy="25935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Poszukiwanie skarbu…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2800" dirty="0">
                <a:latin typeface="Arial Narrow" panose="020B0606020202030204" pitchFamily="34" charset="0"/>
              </a:rPr>
              <a:t>M</a:t>
            </a:r>
            <a:r>
              <a:rPr lang="pl-PL" sz="2800" cap="none" dirty="0" smtClean="0">
                <a:latin typeface="Arial Narrow" panose="020B0606020202030204" pitchFamily="34" charset="0"/>
              </a:rPr>
              <a:t>ożesz </a:t>
            </a:r>
            <a:r>
              <a:rPr lang="pl-PL" sz="2800" cap="none" dirty="0" smtClean="0">
                <a:latin typeface="Arial Narrow" panose="020B0606020202030204" pitchFamily="34" charset="0"/>
              </a:rPr>
              <a:t>schować kilka przedmiotów, ale możesz też poprosić dziecko, żeby to ono je ukryło, a potem narysowało mapę, która doprowadzi </a:t>
            </a:r>
            <a:r>
              <a:rPr lang="pl-PL" sz="2800" cap="none" dirty="0" smtClean="0">
                <a:latin typeface="Arial Narrow" panose="020B0606020202030204" pitchFamily="34" charset="0"/>
              </a:rPr>
              <a:t>Cię </a:t>
            </a:r>
            <a:r>
              <a:rPr lang="pl-PL" sz="2800" cap="none" dirty="0" smtClean="0">
                <a:latin typeface="Arial Narrow" panose="020B0606020202030204" pitchFamily="34" charset="0"/>
              </a:rPr>
              <a:t>do </a:t>
            </a:r>
            <a:r>
              <a:rPr lang="pl-PL" sz="2800" cap="none" dirty="0" smtClean="0">
                <a:latin typeface="Arial Narrow" panose="020B0606020202030204" pitchFamily="34" charset="0"/>
              </a:rPr>
              <a:t>skarbu.</a:t>
            </a:r>
            <a:endParaRPr lang="pl-PL" sz="2800" cap="none" dirty="0">
              <a:latin typeface="Arial Narrow" panose="020B0606020202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27216" y="3347258"/>
            <a:ext cx="11565774" cy="2515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 zmieniło się w 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pokoju?</a:t>
            </a: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800" cap="none" dirty="0">
                <a:latin typeface="Arial Narrow" panose="020B0606020202030204" pitchFamily="34" charset="0"/>
              </a:rPr>
              <a:t>P</a:t>
            </a:r>
            <a:r>
              <a:rPr lang="pl-PL" sz="2800" cap="none" dirty="0" smtClean="0">
                <a:latin typeface="Arial Narrow" panose="020B0606020202030204" pitchFamily="34" charset="0"/>
              </a:rPr>
              <a:t>rzestaw </a:t>
            </a:r>
            <a:r>
              <a:rPr lang="pl-PL" sz="2800" cap="none" dirty="0" smtClean="0">
                <a:latin typeface="Arial Narrow" panose="020B0606020202030204" pitchFamily="34" charset="0"/>
              </a:rPr>
              <a:t>lub schowaj jakąś </a:t>
            </a:r>
            <a:r>
              <a:rPr lang="pl-PL" sz="2800" cap="none" dirty="0" smtClean="0">
                <a:latin typeface="Arial Narrow" panose="020B0606020202030204" pitchFamily="34" charset="0"/>
              </a:rPr>
              <a:t>rzecz. </a:t>
            </a:r>
            <a:r>
              <a:rPr lang="pl-PL" sz="2800" cap="none" dirty="0">
                <a:latin typeface="Arial Narrow" panose="020B0606020202030204" pitchFamily="34" charset="0"/>
              </a:rPr>
              <a:t>Z</a:t>
            </a:r>
            <a:r>
              <a:rPr lang="pl-PL" sz="2800" cap="none" dirty="0" smtClean="0">
                <a:latin typeface="Arial Narrow" panose="020B0606020202030204" pitchFamily="34" charset="0"/>
              </a:rPr>
              <a:t>adaniem dziecka </a:t>
            </a:r>
            <a:r>
              <a:rPr lang="pl-PL" sz="2800" cap="none" dirty="0" smtClean="0">
                <a:latin typeface="Arial Narrow" panose="020B0606020202030204" pitchFamily="34" charset="0"/>
              </a:rPr>
              <a:t>jest odgadnięcie czego brakuje lub co zmieniło się w pokoju. </a:t>
            </a:r>
            <a:r>
              <a:rPr lang="pl-PL" sz="2800" cap="none" dirty="0" smtClean="0">
                <a:latin typeface="Arial Narrow" panose="020B0606020202030204" pitchFamily="34" charset="0"/>
              </a:rPr>
              <a:t>Dobra </a:t>
            </a:r>
            <a:r>
              <a:rPr lang="pl-PL" sz="2800" cap="none" dirty="0" smtClean="0">
                <a:latin typeface="Arial Narrow" panose="020B0606020202030204" pitchFamily="34" charset="0"/>
              </a:rPr>
              <a:t>zabawa na </a:t>
            </a:r>
            <a:r>
              <a:rPr lang="pl-PL" sz="2800" cap="none" dirty="0" smtClean="0">
                <a:latin typeface="Arial Narrow" panose="020B0606020202030204" pitchFamily="34" charset="0"/>
              </a:rPr>
              <a:t>spostrzegawczość.</a:t>
            </a:r>
            <a:endParaRPr lang="pl-PL" sz="2800" cap="none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995" y="2150223"/>
            <a:ext cx="10629207" cy="16514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Znajdź kolory</a:t>
            </a:r>
            <a:r>
              <a:rPr lang="pl-PL" dirty="0">
                <a:latin typeface="Arial Narrow" panose="020B0606020202030204" pitchFamily="34" charset="0"/>
              </a:rPr>
              <a:t/>
            </a:r>
            <a:br>
              <a:rPr lang="pl-PL" dirty="0">
                <a:latin typeface="Arial Narrow" panose="020B0606020202030204" pitchFamily="34" charset="0"/>
              </a:rPr>
            </a:br>
            <a:r>
              <a:rPr lang="pl-PL" sz="3100" cap="none" dirty="0">
                <a:latin typeface="Arial Narrow" panose="020B0606020202030204" pitchFamily="34" charset="0"/>
              </a:rPr>
              <a:t>Z</a:t>
            </a:r>
            <a:r>
              <a:rPr lang="pl-PL" sz="3100" cap="none" dirty="0" smtClean="0">
                <a:latin typeface="Arial Narrow" panose="020B0606020202030204" pitchFamily="34" charset="0"/>
              </a:rPr>
              <a:t>adanie </a:t>
            </a:r>
            <a:r>
              <a:rPr lang="pl-PL" sz="3100" cap="none" dirty="0" smtClean="0">
                <a:latin typeface="Arial Narrow" panose="020B0606020202030204" pitchFamily="34" charset="0"/>
              </a:rPr>
              <a:t>polega na poszukiwaniu w pomieszczeniu przedmiotów </a:t>
            </a:r>
            <a:r>
              <a:rPr lang="pl-PL" sz="3100" cap="none" dirty="0" smtClean="0">
                <a:latin typeface="Arial Narrow" panose="020B0606020202030204" pitchFamily="34" charset="0"/>
              </a:rPr>
              <a:t>w </a:t>
            </a:r>
            <a:r>
              <a:rPr lang="pl-PL" sz="3100" cap="none" dirty="0" smtClean="0">
                <a:latin typeface="Arial Narrow" panose="020B0606020202030204" pitchFamily="34" charset="0"/>
              </a:rPr>
              <a:t>odpowiednim kolorze. </a:t>
            </a:r>
            <a:r>
              <a:rPr lang="pl-PL" sz="3100" cap="none" dirty="0" smtClean="0">
                <a:latin typeface="Arial Narrow" panose="020B0606020202030204" pitchFamily="34" charset="0"/>
              </a:rPr>
              <a:t>Wyniki </a:t>
            </a:r>
            <a:r>
              <a:rPr lang="pl-PL" sz="3100" cap="none" dirty="0" smtClean="0">
                <a:latin typeface="Arial Narrow" panose="020B0606020202030204" pitchFamily="34" charset="0"/>
              </a:rPr>
              <a:t>możecie notować lub zapamiętywać</a:t>
            </a:r>
            <a:r>
              <a:rPr lang="pl-PL" cap="none" dirty="0" smtClean="0">
                <a:latin typeface="Arial Narrow" panose="020B0606020202030204" pitchFamily="34" charset="0"/>
              </a:rPr>
              <a:t>. </a:t>
            </a:r>
            <a:r>
              <a:rPr lang="pl-PL" cap="none" dirty="0" smtClean="0">
                <a:latin typeface="Arial Narrow" panose="020B0606020202030204" pitchFamily="34" charset="0"/>
              </a:rPr>
              <a:t/>
            </a:r>
            <a:br>
              <a:rPr lang="pl-PL" cap="none" dirty="0" smtClean="0">
                <a:latin typeface="Arial Narrow" panose="020B0606020202030204" pitchFamily="34" charset="0"/>
              </a:rPr>
            </a:br>
            <a:r>
              <a:rPr lang="pl-PL" sz="1800" i="1" cap="none" dirty="0" smtClean="0">
                <a:latin typeface="Arial Narrow" panose="020B0606020202030204" pitchFamily="34" charset="0"/>
              </a:rPr>
              <a:t>(dodatkowy wariant: dziecko może poszukiwać np. przedmiotów rozpoczynających się na odpowiednią literę)</a:t>
            </a:r>
            <a:endParaRPr lang="pl-PL" sz="1800" i="1" dirty="0">
              <a:latin typeface="Arial Narrow" panose="020B0606020202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87927" y="116378"/>
            <a:ext cx="11211097" cy="295378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1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Przedstawienie </a:t>
            </a:r>
            <a:r>
              <a:rPr lang="pl-PL" sz="1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pluszaków</a:t>
            </a:r>
            <a:endParaRPr lang="pl-PL" sz="1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pl-PL" sz="5800" dirty="0"/>
          </a:p>
          <a:p>
            <a:pPr marL="0" indent="0" algn="ctr">
              <a:lnSpc>
                <a:spcPct val="170000"/>
              </a:lnSpc>
              <a:buNone/>
            </a:pPr>
            <a:r>
              <a:rPr lang="pl-PL" sz="11200" cap="none" dirty="0">
                <a:latin typeface="Arial Narrow" panose="020B0606020202030204" pitchFamily="34" charset="0"/>
              </a:rPr>
              <a:t>N</a:t>
            </a:r>
            <a:r>
              <a:rPr lang="pl-PL" sz="11200" cap="none" dirty="0" smtClean="0">
                <a:latin typeface="Arial Narrow" panose="020B0606020202030204" pitchFamily="34" charset="0"/>
              </a:rPr>
              <a:t>ajlepsza </a:t>
            </a:r>
            <a:r>
              <a:rPr lang="pl-PL" sz="11200" cap="none" dirty="0" smtClean="0">
                <a:latin typeface="Arial Narrow" panose="020B0606020202030204" pitchFamily="34" charset="0"/>
              </a:rPr>
              <a:t>zabawa to ta, w której dzieci nie działają wg instrukcji, tylko same je tworzą. </a:t>
            </a:r>
            <a:r>
              <a:rPr lang="pl-PL" sz="11200" cap="none" dirty="0" smtClean="0">
                <a:latin typeface="Arial Narrow" panose="020B0606020202030204" pitchFamily="34" charset="0"/>
              </a:rPr>
              <a:t>Niech </a:t>
            </a:r>
            <a:r>
              <a:rPr lang="pl-PL" sz="11200" cap="none" dirty="0" smtClean="0">
                <a:latin typeface="Arial Narrow" panose="020B0606020202030204" pitchFamily="34" charset="0"/>
              </a:rPr>
              <a:t>spróbują wyreżyserować przedstawienie. </a:t>
            </a:r>
            <a:r>
              <a:rPr lang="pl-PL" sz="11200" cap="none" dirty="0" smtClean="0">
                <a:latin typeface="Arial Narrow" panose="020B0606020202030204" pitchFamily="34" charset="0"/>
              </a:rPr>
              <a:t>Aktorami </a:t>
            </a:r>
            <a:r>
              <a:rPr lang="pl-PL" sz="11200" cap="none" dirty="0" smtClean="0">
                <a:latin typeface="Arial Narrow" panose="020B0606020202030204" pitchFamily="34" charset="0"/>
              </a:rPr>
              <a:t>będą ulubione </a:t>
            </a:r>
            <a:r>
              <a:rPr lang="pl-PL" sz="11200" cap="none" dirty="0" err="1" smtClean="0">
                <a:latin typeface="Arial Narrow" panose="020B0606020202030204" pitchFamily="34" charset="0"/>
              </a:rPr>
              <a:t>pluszaki</a:t>
            </a:r>
            <a:r>
              <a:rPr lang="pl-PL" sz="11200" cap="none" dirty="0" smtClean="0">
                <a:latin typeface="Arial Narrow" panose="020B0606020202030204" pitchFamily="34" charset="0"/>
              </a:rPr>
              <a:t>. </a:t>
            </a:r>
            <a:r>
              <a:rPr lang="pl-PL" sz="11200" cap="none" dirty="0" smtClean="0">
                <a:latin typeface="Arial Narrow" panose="020B0606020202030204" pitchFamily="34" charset="0"/>
              </a:rPr>
              <a:t>Z </a:t>
            </a:r>
            <a:r>
              <a:rPr lang="pl-PL" sz="11200" cap="none" dirty="0" smtClean="0">
                <a:latin typeface="Arial Narrow" panose="020B0606020202030204" pitchFamily="34" charset="0"/>
              </a:rPr>
              <a:t>tego może wyjść coś naprawdę niesamowitego!</a:t>
            </a:r>
            <a:endParaRPr lang="pl-PL" sz="11200" cap="none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55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9258" y="199506"/>
            <a:ext cx="11549149" cy="188975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/>
            </a:r>
            <a:br>
              <a:rPr lang="pl-PL" dirty="0"/>
            </a:br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Kalambury</a:t>
            </a:r>
            <a:r>
              <a:rPr lang="pl-PL" dirty="0"/>
              <a:t/>
            </a:r>
            <a:br>
              <a:rPr lang="pl-PL" dirty="0"/>
            </a:br>
            <a:r>
              <a:rPr lang="pl-PL" sz="3100" cap="none" dirty="0">
                <a:latin typeface="Arial Narrow" panose="020B0606020202030204" pitchFamily="34" charset="0"/>
              </a:rPr>
              <a:t>P</a:t>
            </a:r>
            <a:r>
              <a:rPr lang="pl-PL" sz="3100" cap="none" dirty="0" smtClean="0">
                <a:latin typeface="Arial Narrow" panose="020B0606020202030204" pitchFamily="34" charset="0"/>
              </a:rPr>
              <a:t>rosta, ale niesamowicie wciągająca gra w zgadywanie. Twórzcie drużyny, odgadujcie hasła i świetnie się przy tym bawcie!</a:t>
            </a:r>
            <a:endParaRPr lang="pl-PL" sz="3100" cap="none" dirty="0">
              <a:latin typeface="Arial Narrow" panose="020B0606020202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16131" y="3280756"/>
            <a:ext cx="11543607" cy="251044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Dokończ rysunek</a:t>
            </a:r>
          </a:p>
          <a:p>
            <a:endParaRPr lang="pl-PL" dirty="0">
              <a:latin typeface="Arial Narrow" panose="020B0606020202030204" pitchFamily="34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l-PL" sz="3600" cap="none" dirty="0">
                <a:latin typeface="Arial Narrow" panose="020B0606020202030204" pitchFamily="34" charset="0"/>
              </a:rPr>
              <a:t>Z</a:t>
            </a:r>
            <a:r>
              <a:rPr lang="pl-PL" sz="3600" cap="none" dirty="0" smtClean="0">
                <a:latin typeface="Arial Narrow" panose="020B0606020202030204" pitchFamily="34" charset="0"/>
              </a:rPr>
              <a:t>acznij rysować, a potem poproś dziecko, aby domalowało jakiś element i podało Ci kartkę. Po kawałeczku stworzycie wspólnie ciekawe dzieło.</a:t>
            </a:r>
            <a:endParaRPr lang="pl-PL" sz="3600" cap="none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00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Dmuchanie piłeczki pingpongowej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71056" y="1873871"/>
            <a:ext cx="10983882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800" cap="none" dirty="0">
                <a:latin typeface="Arial Narrow" panose="020B0606020202030204" pitchFamily="34" charset="0"/>
              </a:rPr>
              <a:t>D</a:t>
            </a:r>
            <a:r>
              <a:rPr lang="pl-PL" sz="2800" cap="none" dirty="0" smtClean="0">
                <a:latin typeface="Arial Narrow" panose="020B0606020202030204" pitchFamily="34" charset="0"/>
              </a:rPr>
              <a:t>zieci po dwóch stronach stołu starają się przedmuchać piłeczkę na przeciwną stronę (lub boczną jego krawędź w przypadku młodszych dzieci). Uwaga! Piłka nie może spaść ze stołu, a nie można jej dotykać rękami. Jeśli dziecko przedmucha piłkę na drugą stronę, zdobywa punkt. </a:t>
            </a:r>
            <a:endParaRPr lang="pl-PL" sz="2800" cap="none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15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2387" y="238299"/>
            <a:ext cx="10978342" cy="511509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Głuchy telefon</a:t>
            </a:r>
            <a:r>
              <a:rPr lang="pl-PL" dirty="0"/>
              <a:t/>
            </a:r>
            <a:br>
              <a:rPr lang="pl-PL" dirty="0"/>
            </a:br>
            <a:r>
              <a:rPr lang="pl-PL" sz="3100" cap="none" dirty="0">
                <a:latin typeface="Arial Narrow" panose="020B0606020202030204" pitchFamily="34" charset="0"/>
              </a:rPr>
              <a:t>T</a:t>
            </a:r>
            <a:r>
              <a:rPr lang="pl-PL" sz="3100" cap="none" dirty="0" smtClean="0">
                <a:latin typeface="Arial Narrow" panose="020B0606020202030204" pitchFamily="34" charset="0"/>
              </a:rPr>
              <a:t>o kultowa zabawa dla dzieci, którą bez problemu zorganizujemy w domu. Jej zasady są bardzo proste – uczestnicy siadają w kręgu i wybierają osobę, która rozpocznie grę. Jej zadaniem jest wymyślenie słowa lub zdania, które „na ucho” szepce kolejnej osobie. Ta zaś, w taki sam sposób, przekazuje następnej dokładnie to, co zrozumiała. </a:t>
            </a:r>
            <a:r>
              <a:rPr lang="pl-PL" sz="3100" cap="none" dirty="0" smtClean="0">
                <a:latin typeface="Arial Narrow" panose="020B0606020202030204" pitchFamily="34" charset="0"/>
              </a:rPr>
              <a:t>I </a:t>
            </a:r>
            <a:r>
              <a:rPr lang="pl-PL" sz="3100" cap="none" dirty="0" smtClean="0">
                <a:latin typeface="Arial Narrow" panose="020B0606020202030204" pitchFamily="34" charset="0"/>
              </a:rPr>
              <a:t>tak, aż do ostatniego uczestnika gry, który głośno powtarza to, co usłyszał. Cel zabawy? Integracja oraz dostarczenie dużych pokładów śmiechu!</a:t>
            </a:r>
            <a:endParaRPr lang="pl-PL" sz="3100" cap="none" dirty="0">
              <a:latin typeface="Arial Narrow" panose="020B0606020202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65513" y="2372633"/>
            <a:ext cx="10363826" cy="3424107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2999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8640" y="299257"/>
            <a:ext cx="10989425" cy="23718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Odbij </a:t>
            </a:r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balon jak najwięcej 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razy</a:t>
            </a:r>
            <a:r>
              <a:rPr lang="pl-PL" sz="32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pl-PL" sz="32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pl-PL" sz="2800" cap="none" dirty="0" smtClean="0">
                <a:latin typeface="Arial Narrow" panose="020B0606020202030204" pitchFamily="34" charset="0"/>
              </a:rPr>
              <a:t>Do tej zabawy potrzebny jest balon i kilka osób, które będą go odbijać. Liczcie ile razy uda Wam się go odbijać zanim dotknie podłogi.</a:t>
            </a:r>
            <a:endParaRPr lang="pl-PL" sz="2800" cap="none" dirty="0">
              <a:latin typeface="Arial Narrow" panose="020B0606020202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68530" y="2931622"/>
            <a:ext cx="11349644" cy="321425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1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Miasto </a:t>
            </a:r>
            <a:r>
              <a:rPr lang="pl-PL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z </a:t>
            </a:r>
            <a:r>
              <a:rPr lang="pl-PL" sz="1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kartonów</a:t>
            </a:r>
            <a:endParaRPr lang="pl-PL" sz="16000" cap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l-PL" sz="11200" cap="none" dirty="0">
                <a:latin typeface="Arial Narrow" panose="020B0606020202030204" pitchFamily="34" charset="0"/>
              </a:rPr>
              <a:t>J</a:t>
            </a:r>
            <a:r>
              <a:rPr lang="pl-PL" sz="11200" cap="none" dirty="0" smtClean="0">
                <a:latin typeface="Arial Narrow" panose="020B0606020202030204" pitchFamily="34" charset="0"/>
              </a:rPr>
              <a:t>eśli masz w domu zalegające kartony, przydadzą Ci się jeszcze flamastry i szeroka taśma. Zbudujcie kartonowe miasto, bazę, zamek, statek piratów, a może nawet rakietę kosmiczną? </a:t>
            </a:r>
            <a:r>
              <a:rPr lang="pl-PL" sz="11200" cap="none" dirty="0">
                <a:latin typeface="Arial Narrow" panose="020B0606020202030204" pitchFamily="34" charset="0"/>
              </a:rPr>
              <a:t>D</a:t>
            </a:r>
            <a:r>
              <a:rPr lang="pl-PL" sz="11200" cap="none" dirty="0" smtClean="0">
                <a:latin typeface="Arial Narrow" panose="020B0606020202030204" pitchFamily="34" charset="0"/>
              </a:rPr>
              <a:t>ajcie się ponieść wyobraźni niezależnie od ilości kartonów!</a:t>
            </a:r>
            <a:endParaRPr lang="pl-PL" sz="11200" cap="none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12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9136" y="121920"/>
            <a:ext cx="11515898" cy="5314604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Czym się zajmuję…</a:t>
            </a:r>
            <a:b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200" dirty="0" smtClean="0">
                <a:latin typeface="Arial Narrow" panose="020B0606020202030204" pitchFamily="34" charset="0"/>
              </a:rPr>
              <a:t/>
            </a:r>
            <a:br>
              <a:rPr lang="pl-PL" sz="1200" dirty="0" smtClean="0">
                <a:latin typeface="Arial Narrow" panose="020B0606020202030204" pitchFamily="34" charset="0"/>
              </a:rPr>
            </a:br>
            <a:r>
              <a:rPr lang="pl-PL" sz="2200" cap="none" dirty="0" smtClean="0">
                <a:latin typeface="Arial Narrow" panose="020B0606020202030204" pitchFamily="34" charset="0"/>
              </a:rPr>
              <a:t>Przed rozpoczęciem gry pobierz, wydrukuj i wytnij karteczki z nazwami zawodów i krótkimi opisami ich zadań zawodowych </a:t>
            </a:r>
            <a:r>
              <a:rPr lang="pl-PL" sz="1400" i="1" cap="none" dirty="0" smtClean="0">
                <a:latin typeface="Arial Narrow" panose="020B0606020202030204" pitchFamily="34" charset="0"/>
              </a:rPr>
              <a:t>(poniżej link z karteczkami). </a:t>
            </a:r>
            <a:r>
              <a:rPr lang="pl-PL" sz="2200" cap="none" dirty="0" smtClean="0">
                <a:latin typeface="Arial Narrow" panose="020B0606020202030204" pitchFamily="34" charset="0"/>
              </a:rPr>
              <a:t/>
            </a:r>
            <a:br>
              <a:rPr lang="pl-PL" sz="2200" cap="none" dirty="0" smtClean="0">
                <a:latin typeface="Arial Narrow" panose="020B0606020202030204" pitchFamily="34" charset="0"/>
              </a:rPr>
            </a:br>
            <a:r>
              <a:rPr lang="pl-PL" sz="2200" cap="none" dirty="0" smtClean="0">
                <a:latin typeface="Arial Narrow" panose="020B0606020202030204" pitchFamily="34" charset="0"/>
              </a:rPr>
              <a:t>Ułóż przygotowane karteczki z opisami zawodów napisami do góry, a karteczki z nazwami zawodów napisami do dołu. Zadaniem dziecka jest wylosować jedną karteczkę z nazwą zawodu i odczytać ją na głos. Potem wybiera spośród karteczek z opisami zawodów tę, która jego zdaniem zawiera opis wylosowanego zawodu. Możesz też od razu rozłożyć na stole wszystkie karteczki napisami do góry i poprosić dziecko, żeby przyporządkowało nazwy zawodów do ich opisów.</a:t>
            </a:r>
            <a:br>
              <a:rPr lang="pl-PL" sz="2200" cap="none" dirty="0" smtClean="0">
                <a:latin typeface="Arial Narrow" panose="020B0606020202030204" pitchFamily="34" charset="0"/>
              </a:rPr>
            </a:br>
            <a:r>
              <a:rPr lang="pl-PL" sz="2200" cap="none" dirty="0" smtClean="0">
                <a:latin typeface="Arial Narrow" panose="020B0606020202030204" pitchFamily="34" charset="0"/>
              </a:rPr>
              <a:t/>
            </a:r>
            <a:br>
              <a:rPr lang="pl-PL" sz="2200" cap="none" dirty="0" smtClean="0">
                <a:latin typeface="Arial Narrow" panose="020B0606020202030204" pitchFamily="34" charset="0"/>
              </a:rPr>
            </a:br>
            <a:r>
              <a:rPr lang="pl-PL" sz="2200" cap="none" dirty="0" smtClean="0">
                <a:latin typeface="Arial Narrow" panose="020B0606020202030204" pitchFamily="34" charset="0"/>
              </a:rPr>
              <a:t>Innym wariantem jest pomieszanie karteczek i ułożenie ich na stole napisami do dołu. Dziecko wtedy ma za zadanie, tak jak w popularnych grach typu </a:t>
            </a:r>
            <a:r>
              <a:rPr lang="pl-PL" sz="2200" cap="none" dirty="0" err="1" smtClean="0">
                <a:latin typeface="Arial Narrow" panose="020B0606020202030204" pitchFamily="34" charset="0"/>
              </a:rPr>
              <a:t>memory</a:t>
            </a:r>
            <a:r>
              <a:rPr lang="pl-PL" sz="2200" cap="none" dirty="0" smtClean="0">
                <a:latin typeface="Arial Narrow" panose="020B0606020202030204" pitchFamily="34" charset="0"/>
              </a:rPr>
              <a:t>, odkryć na raz dwie karteczki, a potem przeczytać na głos odsłonięte nazwy i opisy zawodów. Jeśli trafi na nazwę zawodu i pasujący do niej opis, odkłada taką parę na bok i odkrywa kolejne dwie karteczki. Jeśli trafi na dwie nazwy zawodów, dwa opisy albo nazwę zawodu i opis, który do niej nie pasuje, zakrywa je z powrotem i odkrywa następne dwie karteczki. </a:t>
            </a:r>
            <a:endParaRPr lang="pl-PL" sz="2200" cap="none" dirty="0">
              <a:latin typeface="Arial Narrow" panose="020B0606020202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09220" y="4943303"/>
            <a:ext cx="10363826" cy="1108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sz="1800" b="1" u="sng" dirty="0" smtClean="0"/>
          </a:p>
          <a:p>
            <a:pPr marL="0" indent="0">
              <a:buNone/>
            </a:pPr>
            <a:r>
              <a:rPr lang="pl-PL" sz="1800" b="1" u="sng" dirty="0" smtClean="0"/>
              <a:t>Karteczki </a:t>
            </a:r>
            <a:r>
              <a:rPr lang="pl-PL" sz="1800" b="1" u="sng" dirty="0" smtClean="0"/>
              <a:t>do wydruku:</a:t>
            </a:r>
          </a:p>
          <a:p>
            <a:r>
              <a:rPr lang="pl-PL" sz="2600" b="1" cap="none" dirty="0" smtClean="0">
                <a:hlinkClick r:id="rId2"/>
              </a:rPr>
              <a:t>https://mapakarier.org/assets/ideas/downloads/gra_czym_ssie_zajmuje_poziom1.pdf</a:t>
            </a:r>
            <a:r>
              <a:rPr lang="pl-PL" sz="2600" b="1" cap="none" dirty="0" smtClean="0"/>
              <a:t> </a:t>
            </a:r>
            <a:endParaRPr lang="pl-PL" sz="2600" b="1" cap="none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53802" y="6134793"/>
            <a:ext cx="10911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Karteczki z zawodami i opisami można również wykonać samodzielnie.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62431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7432" y="459971"/>
            <a:ext cx="11044844" cy="529243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4000" b="1" dirty="0"/>
              <a:t> </a:t>
            </a:r>
            <a:r>
              <a:rPr lang="pl-P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Koszykówka </a:t>
            </a:r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domowa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cap="none" dirty="0">
                <a:latin typeface="Arial Narrow" panose="020B0606020202030204" pitchFamily="34" charset="0"/>
              </a:rPr>
              <a:t>Z</a:t>
            </a:r>
            <a:r>
              <a:rPr lang="pl-PL" sz="2800" cap="none" dirty="0" smtClean="0">
                <a:latin typeface="Arial Narrow" panose="020B0606020202030204" pitchFamily="34" charset="0"/>
              </a:rPr>
              <a:t>abaw sportowych nigdy dość! Nawet jeśli muszą być ograniczone do dziecięcego pokoju.  Do gry potrzebny będzie kosz na zabawki lub wiaderko. Stojąc w wyznaczonym miejscu                 (nie przekraczając wyznaczonej linii) staramy się na zmianę z dzieckiem trafiać piłką do pojemnika. Doskonale sprawdzą się tutaj również małe piłeczki (jak w basenikach z piłkami) lub nawet zwykłe klocki podzielone na kolory. Rodzic i dziecko oddaje 10 rzutów do pojemnika (każdy ma inny kolor piłeczek), a potem odbywa się komisyjne liczenie ilości trafień                    danego koloru.</a:t>
            </a:r>
            <a:endParaRPr lang="pl-PL" sz="2800" cap="none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446584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158</TotalTime>
  <Words>365</Words>
  <Application>Microsoft Office PowerPoint</Application>
  <PresentationFormat>Panoramiczny</PresentationFormat>
  <Paragraphs>45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Tw Cen MT</vt:lpstr>
      <vt:lpstr>Wingdings</vt:lpstr>
      <vt:lpstr>Kropla</vt:lpstr>
      <vt:lpstr>Propozycja spędzania czasu wolnego z dziećmi….</vt:lpstr>
      <vt:lpstr>Poszukiwanie skarbu… Możesz schować kilka przedmiotów, ale możesz też poprosić dziecko, żeby to ono je ukryło, a potem narysowało mapę, która doprowadzi Cię do skarbu.</vt:lpstr>
      <vt:lpstr>     Znajdź kolory Zadanie polega na poszukiwaniu w pomieszczeniu przedmiotów w odpowiednim kolorze. Wyniki możecie notować lub zapamiętywać.  (dodatkowy wariant: dziecko może poszukiwać np. przedmiotów rozpoczynających się na odpowiednią literę)</vt:lpstr>
      <vt:lpstr> Kalambury Prosta, ale niesamowicie wciągająca gra w zgadywanie. Twórzcie drużyny, odgadujcie hasła i świetnie się przy tym bawcie!</vt:lpstr>
      <vt:lpstr>Dmuchanie piłeczki pingpongowej</vt:lpstr>
      <vt:lpstr>  Głuchy telefon To kultowa zabawa dla dzieci, którą bez problemu zorganizujemy w domu. Jej zasady są bardzo proste – uczestnicy siadają w kręgu i wybierają osobę, która rozpocznie grę. Jej zadaniem jest wymyślenie słowa lub zdania, które „na ucho” szepce kolejnej osobie. Ta zaś, w taki sam sposób, przekazuje następnej dokładnie to, co zrozumiała. I tak, aż do ostatniego uczestnika gry, który głośno powtarza to, co usłyszał. Cel zabawy? Integracja oraz dostarczenie dużych pokładów śmiechu!</vt:lpstr>
      <vt:lpstr>Odbij balon jak najwięcej razy Do tej zabawy potrzebny jest balon i kilka osób, które będą go odbijać. Liczcie ile razy uda Wam się go odbijać zanim dotknie podłogi.</vt:lpstr>
      <vt:lpstr>Czym się zajmuję…  Przed rozpoczęciem gry pobierz, wydrukuj i wytnij karteczki z nazwami zawodów i krótkimi opisami ich zadań zawodowych (poniżej link z karteczkami).  Ułóż przygotowane karteczki z opisami zawodów napisami do góry, a karteczki z nazwami zawodów napisami do dołu. Zadaniem dziecka jest wylosować jedną karteczkę z nazwą zawodu i odczytać ją na głos. Potem wybiera spośród karteczek z opisami zawodów tę, która jego zdaniem zawiera opis wylosowanego zawodu. Możesz też od razu rozłożyć na stole wszystkie karteczki napisami do góry i poprosić dziecko, żeby przyporządkowało nazwy zawodów do ich opisów.  Innym wariantem jest pomieszanie karteczek i ułożenie ich na stole napisami do dołu. Dziecko wtedy ma za zadanie, tak jak w popularnych grach typu memory, odkryć na raz dwie karteczki, a potem przeczytać na głos odsłonięte nazwy i opisy zawodów. Jeśli trafi na nazwę zawodu i pasujący do niej opis, odkłada taką parę na bok i odkrywa kolejne dwie karteczki. Jeśli trafi na dwie nazwy zawodów, dwa opisy albo nazwę zawodu i opis, który do niej nie pasuje, zakrywa je z powrotem i odkrywa następne dwie karteczki. </vt:lpstr>
      <vt:lpstr> Koszykówka domowa Zabaw sportowych nigdy dość! Nawet jeśli muszą być ograniczone do dziecięcego pokoju.  Do gry potrzebny będzie kosz na zabawki lub wiaderko. Stojąc w wyznaczonym miejscu                 (nie przekraczając wyznaczonej linii) staramy się na zmianę z dzieckiem trafiać piłką do pojemnika. Doskonale sprawdzą się tutaj również małe piłeczki (jak w basenikach z piłkami) lub nawet zwykłe klocki podzielone na kolory. Rodzic i dziecko oddaje 10 rzutów do pojemnika (każdy ma inny kolor piłeczek), a potem odbywa się komisyjne liczenie ilości trafień                    danego koloru.</vt:lpstr>
      <vt:lpstr>ŁOWIENIE RYB</vt:lpstr>
      <vt:lpstr>Miłej zabawy 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Propozycja spędzania czasu wolnego z dziećmi….</dc:title>
  <dc:creator>Magdalena Lewkiewicz</dc:creator>
  <cp:lastModifiedBy>Magdalena Lewkiewicz</cp:lastModifiedBy>
  <cp:revision>18</cp:revision>
  <dcterms:created xsi:type="dcterms:W3CDTF">2020-04-02T19:41:13Z</dcterms:created>
  <dcterms:modified xsi:type="dcterms:W3CDTF">2020-04-07T10:13:52Z</dcterms:modified>
</cp:coreProperties>
</file>