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0" r:id="rId7"/>
    <p:sldId id="263" r:id="rId8"/>
    <p:sldId id="264" r:id="rId9"/>
    <p:sldId id="265" r:id="rId10"/>
    <p:sldId id="266" r:id="rId11"/>
    <p:sldId id="259" r:id="rId12"/>
    <p:sldId id="262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0E36C0-382B-4B01-BDAB-9297569448FB}" v="399" dt="2021-03-29T11:45:48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6D6F05-7076-405A-8107-47E67881D0A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20D7530-470B-4D75-89DA-5A0DB45696E2}">
      <dgm:prSet custT="1"/>
      <dgm:spPr/>
      <dgm:t>
        <a:bodyPr/>
        <a:lstStyle/>
        <a:p>
          <a:endParaRPr lang="sk-SK" sz="24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  k</a:t>
          </a:r>
          <a:r>
            <a:rPr lang="fi-FI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 31.8.</a:t>
          </a:r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 dovŕšilo vek</a:t>
          </a:r>
          <a:r>
            <a:rPr lang="fi-FI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 6 rokov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8323A1-8BB5-4144-8C2E-24955F15D356}" type="parTrans" cxnId="{E4C548F9-C1F1-4E36-ADFB-8658BDA89D98}">
      <dgm:prSet/>
      <dgm:spPr/>
      <dgm:t>
        <a:bodyPr/>
        <a:lstStyle/>
        <a:p>
          <a:endParaRPr lang="en-US" sz="2400"/>
        </a:p>
      </dgm:t>
    </dgm:pt>
    <dgm:pt modelId="{9E27B60F-9035-44C4-B891-ACFC9E96462E}" type="sibTrans" cxnId="{E4C548F9-C1F1-4E36-ADFB-8658BDA89D98}">
      <dgm:prSet/>
      <dgm:spPr/>
      <dgm:t>
        <a:bodyPr/>
        <a:lstStyle/>
        <a:p>
          <a:endParaRPr lang="en-US" sz="2400"/>
        </a:p>
      </dgm:t>
    </dgm:pt>
    <dgm:pt modelId="{25DDE0C2-86E6-4200-8D05-D91777797769}">
      <dgm:prSet custT="1"/>
      <dgm:spPr/>
      <dgm:t>
        <a:bodyPr/>
        <a:lstStyle/>
        <a:p>
          <a:endParaRPr lang="sk-SK" sz="24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fi-FI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výška okolo 110 - 120 cm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4F9766-E3F9-4558-BDF6-691486A7B6DC}" type="parTrans" cxnId="{E8E70720-2040-4EC6-8216-EB627DAB6427}">
      <dgm:prSet/>
      <dgm:spPr/>
      <dgm:t>
        <a:bodyPr/>
        <a:lstStyle/>
        <a:p>
          <a:endParaRPr lang="en-US" sz="2400"/>
        </a:p>
      </dgm:t>
    </dgm:pt>
    <dgm:pt modelId="{D1BF2683-AFB1-4A01-BE9D-AA1C5E372E20}" type="sibTrans" cxnId="{E8E70720-2040-4EC6-8216-EB627DAB6427}">
      <dgm:prSet/>
      <dgm:spPr/>
      <dgm:t>
        <a:bodyPr/>
        <a:lstStyle/>
        <a:p>
          <a:endParaRPr lang="en-US" sz="2400"/>
        </a:p>
      </dgm:t>
    </dgm:pt>
    <dgm:pt modelId="{0FF6A4C0-257C-4CD8-B678-C68A0899DF21}">
      <dgm:prSet custT="1"/>
      <dgm:spPr/>
      <dgm:t>
        <a:bodyPr/>
        <a:lstStyle/>
        <a:p>
          <a:endParaRPr lang="sk-SK" sz="24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sk-SK" sz="24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h</a:t>
          </a:r>
          <a:r>
            <a:rPr lang="fi-FI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motnosť </a:t>
          </a:r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okolo</a:t>
          </a:r>
          <a:r>
            <a:rPr lang="fi-FI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 22 kg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72B92A-190A-468E-B765-3BD44FE3ED12}" type="parTrans" cxnId="{AFDE2CDE-3E9D-4E1B-8142-AC0A631835A6}">
      <dgm:prSet/>
      <dgm:spPr/>
      <dgm:t>
        <a:bodyPr/>
        <a:lstStyle/>
        <a:p>
          <a:endParaRPr lang="en-US" sz="2400"/>
        </a:p>
      </dgm:t>
    </dgm:pt>
    <dgm:pt modelId="{0A8DECD3-1FC4-41DC-A478-1B686059C31B}" type="sibTrans" cxnId="{AFDE2CDE-3E9D-4E1B-8142-AC0A631835A6}">
      <dgm:prSet/>
      <dgm:spPr/>
      <dgm:t>
        <a:bodyPr/>
        <a:lstStyle/>
        <a:p>
          <a:endParaRPr lang="en-US" sz="2400"/>
        </a:p>
      </dgm:t>
    </dgm:pt>
    <dgm:pt modelId="{259F88BE-FBA9-40C1-9B49-B9F754E21D88}">
      <dgm:prSet custT="1"/>
      <dgm:spPr/>
      <dgm:t>
        <a:bodyPr/>
        <a:lstStyle/>
        <a:p>
          <a:endParaRPr lang="sk-SK" sz="24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sk-SK" sz="24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i-FI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primerane rozvinuté kosti a svalstvo a koordinované, presnejšie pohyby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F6F9F1-433E-4EB1-8B53-B8897BA0626F}" type="parTrans" cxnId="{01B7472B-ADBA-47AE-BDBE-03AFA9FF6170}">
      <dgm:prSet/>
      <dgm:spPr/>
      <dgm:t>
        <a:bodyPr/>
        <a:lstStyle/>
        <a:p>
          <a:endParaRPr lang="en-US" sz="2400"/>
        </a:p>
      </dgm:t>
    </dgm:pt>
    <dgm:pt modelId="{6017F251-8C44-40DD-B1C3-D22711C72BC2}" type="sibTrans" cxnId="{01B7472B-ADBA-47AE-BDBE-03AFA9FF6170}">
      <dgm:prSet/>
      <dgm:spPr/>
      <dgm:t>
        <a:bodyPr/>
        <a:lstStyle/>
        <a:p>
          <a:endParaRPr lang="en-US" sz="2400"/>
        </a:p>
      </dgm:t>
    </dgm:pt>
    <dgm:pt modelId="{4309EC0D-F775-4CE9-AD97-A72FCAAE0817}" type="pres">
      <dgm:prSet presAssocID="{AC6D6F05-7076-405A-8107-47E67881D0A4}" presName="vert0" presStyleCnt="0">
        <dgm:presLayoutVars>
          <dgm:dir/>
          <dgm:animOne val="branch"/>
          <dgm:animLvl val="lvl"/>
        </dgm:presLayoutVars>
      </dgm:prSet>
      <dgm:spPr/>
    </dgm:pt>
    <dgm:pt modelId="{E8F86B47-2014-4FFB-98FE-49EA9FF0C8AE}" type="pres">
      <dgm:prSet presAssocID="{220D7530-470B-4D75-89DA-5A0DB45696E2}" presName="thickLine" presStyleLbl="alignNode1" presStyleIdx="0" presStyleCnt="4"/>
      <dgm:spPr/>
    </dgm:pt>
    <dgm:pt modelId="{64B0809B-63B8-4285-866D-ED91A61016BA}" type="pres">
      <dgm:prSet presAssocID="{220D7530-470B-4D75-89DA-5A0DB45696E2}" presName="horz1" presStyleCnt="0"/>
      <dgm:spPr/>
    </dgm:pt>
    <dgm:pt modelId="{30DE46EF-D5BD-48E5-B79C-BB0296106118}" type="pres">
      <dgm:prSet presAssocID="{220D7530-470B-4D75-89DA-5A0DB45696E2}" presName="tx1" presStyleLbl="revTx" presStyleIdx="0" presStyleCnt="4"/>
      <dgm:spPr/>
    </dgm:pt>
    <dgm:pt modelId="{FAC112B2-6318-4D3B-A4EA-FA2813EC6363}" type="pres">
      <dgm:prSet presAssocID="{220D7530-470B-4D75-89DA-5A0DB45696E2}" presName="vert1" presStyleCnt="0"/>
      <dgm:spPr/>
    </dgm:pt>
    <dgm:pt modelId="{F9F0F93C-3B36-4A04-B5A1-D5DD90F902A0}" type="pres">
      <dgm:prSet presAssocID="{25DDE0C2-86E6-4200-8D05-D91777797769}" presName="thickLine" presStyleLbl="alignNode1" presStyleIdx="1" presStyleCnt="4"/>
      <dgm:spPr/>
    </dgm:pt>
    <dgm:pt modelId="{D30C110B-B5EF-4607-A2FC-8933929D47B4}" type="pres">
      <dgm:prSet presAssocID="{25DDE0C2-86E6-4200-8D05-D91777797769}" presName="horz1" presStyleCnt="0"/>
      <dgm:spPr/>
    </dgm:pt>
    <dgm:pt modelId="{647DFDDC-18CF-44CA-B3A7-9B41B9A1A55E}" type="pres">
      <dgm:prSet presAssocID="{25DDE0C2-86E6-4200-8D05-D91777797769}" presName="tx1" presStyleLbl="revTx" presStyleIdx="1" presStyleCnt="4"/>
      <dgm:spPr/>
    </dgm:pt>
    <dgm:pt modelId="{EE43CCE9-A66B-4696-A5B7-BE34BC89FE82}" type="pres">
      <dgm:prSet presAssocID="{25DDE0C2-86E6-4200-8D05-D91777797769}" presName="vert1" presStyleCnt="0"/>
      <dgm:spPr/>
    </dgm:pt>
    <dgm:pt modelId="{7FD41ED9-DDC0-4230-BEC7-95B31FAD5BFB}" type="pres">
      <dgm:prSet presAssocID="{0FF6A4C0-257C-4CD8-B678-C68A0899DF21}" presName="thickLine" presStyleLbl="alignNode1" presStyleIdx="2" presStyleCnt="4"/>
      <dgm:spPr/>
    </dgm:pt>
    <dgm:pt modelId="{70BC6680-3900-4666-B987-5E7D2E3B1856}" type="pres">
      <dgm:prSet presAssocID="{0FF6A4C0-257C-4CD8-B678-C68A0899DF21}" presName="horz1" presStyleCnt="0"/>
      <dgm:spPr/>
    </dgm:pt>
    <dgm:pt modelId="{BB617DD6-ECA1-4D6D-92E4-3D57444633BC}" type="pres">
      <dgm:prSet presAssocID="{0FF6A4C0-257C-4CD8-B678-C68A0899DF21}" presName="tx1" presStyleLbl="revTx" presStyleIdx="2" presStyleCnt="4"/>
      <dgm:spPr/>
    </dgm:pt>
    <dgm:pt modelId="{C12EAF40-4125-4A73-83C2-B88C732CB1D0}" type="pres">
      <dgm:prSet presAssocID="{0FF6A4C0-257C-4CD8-B678-C68A0899DF21}" presName="vert1" presStyleCnt="0"/>
      <dgm:spPr/>
    </dgm:pt>
    <dgm:pt modelId="{71B15C75-3363-44C0-A772-AB8B3C10D51E}" type="pres">
      <dgm:prSet presAssocID="{259F88BE-FBA9-40C1-9B49-B9F754E21D88}" presName="thickLine" presStyleLbl="alignNode1" presStyleIdx="3" presStyleCnt="4"/>
      <dgm:spPr/>
    </dgm:pt>
    <dgm:pt modelId="{37130776-1EC1-4E33-9AA7-3DF1479C10D7}" type="pres">
      <dgm:prSet presAssocID="{259F88BE-FBA9-40C1-9B49-B9F754E21D88}" presName="horz1" presStyleCnt="0"/>
      <dgm:spPr/>
    </dgm:pt>
    <dgm:pt modelId="{DC2109CE-C8C1-4A2B-9AA2-FB398EC1A25B}" type="pres">
      <dgm:prSet presAssocID="{259F88BE-FBA9-40C1-9B49-B9F754E21D88}" presName="tx1" presStyleLbl="revTx" presStyleIdx="3" presStyleCnt="4"/>
      <dgm:spPr/>
    </dgm:pt>
    <dgm:pt modelId="{762F06CC-D0A6-4C6E-B21E-3D68C26F9D01}" type="pres">
      <dgm:prSet presAssocID="{259F88BE-FBA9-40C1-9B49-B9F754E21D88}" presName="vert1" presStyleCnt="0"/>
      <dgm:spPr/>
    </dgm:pt>
  </dgm:ptLst>
  <dgm:cxnLst>
    <dgm:cxn modelId="{FB77A60D-3E54-401B-A959-DE2F3F96179F}" type="presOf" srcId="{25DDE0C2-86E6-4200-8D05-D91777797769}" destId="{647DFDDC-18CF-44CA-B3A7-9B41B9A1A55E}" srcOrd="0" destOrd="0" presId="urn:microsoft.com/office/officeart/2008/layout/LinedList"/>
    <dgm:cxn modelId="{0BC9D112-780C-429E-8816-0E6269146E53}" type="presOf" srcId="{0FF6A4C0-257C-4CD8-B678-C68A0899DF21}" destId="{BB617DD6-ECA1-4D6D-92E4-3D57444633BC}" srcOrd="0" destOrd="0" presId="urn:microsoft.com/office/officeart/2008/layout/LinedList"/>
    <dgm:cxn modelId="{E8E70720-2040-4EC6-8216-EB627DAB6427}" srcId="{AC6D6F05-7076-405A-8107-47E67881D0A4}" destId="{25DDE0C2-86E6-4200-8D05-D91777797769}" srcOrd="1" destOrd="0" parTransId="{CC4F9766-E3F9-4558-BDF6-691486A7B6DC}" sibTransId="{D1BF2683-AFB1-4A01-BE9D-AA1C5E372E20}"/>
    <dgm:cxn modelId="{01B7472B-ADBA-47AE-BDBE-03AFA9FF6170}" srcId="{AC6D6F05-7076-405A-8107-47E67881D0A4}" destId="{259F88BE-FBA9-40C1-9B49-B9F754E21D88}" srcOrd="3" destOrd="0" parTransId="{C7F6F9F1-433E-4EB1-8B53-B8897BA0626F}" sibTransId="{6017F251-8C44-40DD-B1C3-D22711C72BC2}"/>
    <dgm:cxn modelId="{AD56BE5E-A8AF-4A10-9928-97EF56FE443D}" type="presOf" srcId="{AC6D6F05-7076-405A-8107-47E67881D0A4}" destId="{4309EC0D-F775-4CE9-AD97-A72FCAAE0817}" srcOrd="0" destOrd="0" presId="urn:microsoft.com/office/officeart/2008/layout/LinedList"/>
    <dgm:cxn modelId="{AEF77966-F41D-45D1-BB8D-7C863D8E2DF3}" type="presOf" srcId="{259F88BE-FBA9-40C1-9B49-B9F754E21D88}" destId="{DC2109CE-C8C1-4A2B-9AA2-FB398EC1A25B}" srcOrd="0" destOrd="0" presId="urn:microsoft.com/office/officeart/2008/layout/LinedList"/>
    <dgm:cxn modelId="{29A5C7C1-16A5-47E2-8082-DA3F879C6A9A}" type="presOf" srcId="{220D7530-470B-4D75-89DA-5A0DB45696E2}" destId="{30DE46EF-D5BD-48E5-B79C-BB0296106118}" srcOrd="0" destOrd="0" presId="urn:microsoft.com/office/officeart/2008/layout/LinedList"/>
    <dgm:cxn modelId="{AFDE2CDE-3E9D-4E1B-8142-AC0A631835A6}" srcId="{AC6D6F05-7076-405A-8107-47E67881D0A4}" destId="{0FF6A4C0-257C-4CD8-B678-C68A0899DF21}" srcOrd="2" destOrd="0" parTransId="{ED72B92A-190A-468E-B765-3BD44FE3ED12}" sibTransId="{0A8DECD3-1FC4-41DC-A478-1B686059C31B}"/>
    <dgm:cxn modelId="{E4C548F9-C1F1-4E36-ADFB-8658BDA89D98}" srcId="{AC6D6F05-7076-405A-8107-47E67881D0A4}" destId="{220D7530-470B-4D75-89DA-5A0DB45696E2}" srcOrd="0" destOrd="0" parTransId="{9B8323A1-8BB5-4144-8C2E-24955F15D356}" sibTransId="{9E27B60F-9035-44C4-B891-ACFC9E96462E}"/>
    <dgm:cxn modelId="{E3E7D2CB-9CE2-4584-920F-1E1E7879AAE4}" type="presParOf" srcId="{4309EC0D-F775-4CE9-AD97-A72FCAAE0817}" destId="{E8F86B47-2014-4FFB-98FE-49EA9FF0C8AE}" srcOrd="0" destOrd="0" presId="urn:microsoft.com/office/officeart/2008/layout/LinedList"/>
    <dgm:cxn modelId="{4EA9F689-3DE4-4A70-B3F6-331EF635C2F0}" type="presParOf" srcId="{4309EC0D-F775-4CE9-AD97-A72FCAAE0817}" destId="{64B0809B-63B8-4285-866D-ED91A61016BA}" srcOrd="1" destOrd="0" presId="urn:microsoft.com/office/officeart/2008/layout/LinedList"/>
    <dgm:cxn modelId="{0A36A081-B396-459D-B178-644D64B4B692}" type="presParOf" srcId="{64B0809B-63B8-4285-866D-ED91A61016BA}" destId="{30DE46EF-D5BD-48E5-B79C-BB0296106118}" srcOrd="0" destOrd="0" presId="urn:microsoft.com/office/officeart/2008/layout/LinedList"/>
    <dgm:cxn modelId="{3770C616-5AEE-43A8-B330-FBDE963224E6}" type="presParOf" srcId="{64B0809B-63B8-4285-866D-ED91A61016BA}" destId="{FAC112B2-6318-4D3B-A4EA-FA2813EC6363}" srcOrd="1" destOrd="0" presId="urn:microsoft.com/office/officeart/2008/layout/LinedList"/>
    <dgm:cxn modelId="{80FF8D1A-BAF9-4B89-B3CF-A15EC49072E1}" type="presParOf" srcId="{4309EC0D-F775-4CE9-AD97-A72FCAAE0817}" destId="{F9F0F93C-3B36-4A04-B5A1-D5DD90F902A0}" srcOrd="2" destOrd="0" presId="urn:microsoft.com/office/officeart/2008/layout/LinedList"/>
    <dgm:cxn modelId="{D3F2C585-608B-4EC3-8AD5-9D68A8E11662}" type="presParOf" srcId="{4309EC0D-F775-4CE9-AD97-A72FCAAE0817}" destId="{D30C110B-B5EF-4607-A2FC-8933929D47B4}" srcOrd="3" destOrd="0" presId="urn:microsoft.com/office/officeart/2008/layout/LinedList"/>
    <dgm:cxn modelId="{27541F69-DE21-45D1-A429-23561DE49DC3}" type="presParOf" srcId="{D30C110B-B5EF-4607-A2FC-8933929D47B4}" destId="{647DFDDC-18CF-44CA-B3A7-9B41B9A1A55E}" srcOrd="0" destOrd="0" presId="urn:microsoft.com/office/officeart/2008/layout/LinedList"/>
    <dgm:cxn modelId="{3ED062B9-19FB-4C37-A312-8D9798AEB5B1}" type="presParOf" srcId="{D30C110B-B5EF-4607-A2FC-8933929D47B4}" destId="{EE43CCE9-A66B-4696-A5B7-BE34BC89FE82}" srcOrd="1" destOrd="0" presId="urn:microsoft.com/office/officeart/2008/layout/LinedList"/>
    <dgm:cxn modelId="{591FE1D0-B9E3-4BE4-9742-179A9364F546}" type="presParOf" srcId="{4309EC0D-F775-4CE9-AD97-A72FCAAE0817}" destId="{7FD41ED9-DDC0-4230-BEC7-95B31FAD5BFB}" srcOrd="4" destOrd="0" presId="urn:microsoft.com/office/officeart/2008/layout/LinedList"/>
    <dgm:cxn modelId="{7FE5C646-1AF3-4FD2-8FD9-A0F3B8FE5A06}" type="presParOf" srcId="{4309EC0D-F775-4CE9-AD97-A72FCAAE0817}" destId="{70BC6680-3900-4666-B987-5E7D2E3B1856}" srcOrd="5" destOrd="0" presId="urn:microsoft.com/office/officeart/2008/layout/LinedList"/>
    <dgm:cxn modelId="{F94F0B03-8158-42A3-B45D-DA7BF10FAA0C}" type="presParOf" srcId="{70BC6680-3900-4666-B987-5E7D2E3B1856}" destId="{BB617DD6-ECA1-4D6D-92E4-3D57444633BC}" srcOrd="0" destOrd="0" presId="urn:microsoft.com/office/officeart/2008/layout/LinedList"/>
    <dgm:cxn modelId="{97C081E1-B261-4347-88AE-CC095CAEDB2B}" type="presParOf" srcId="{70BC6680-3900-4666-B987-5E7D2E3B1856}" destId="{C12EAF40-4125-4A73-83C2-B88C732CB1D0}" srcOrd="1" destOrd="0" presId="urn:microsoft.com/office/officeart/2008/layout/LinedList"/>
    <dgm:cxn modelId="{89A799CA-F926-43D4-A963-AC7DE77B9506}" type="presParOf" srcId="{4309EC0D-F775-4CE9-AD97-A72FCAAE0817}" destId="{71B15C75-3363-44C0-A772-AB8B3C10D51E}" srcOrd="6" destOrd="0" presId="urn:microsoft.com/office/officeart/2008/layout/LinedList"/>
    <dgm:cxn modelId="{8C1AB85B-4B6A-466B-A474-4CE8E07E25C1}" type="presParOf" srcId="{4309EC0D-F775-4CE9-AD97-A72FCAAE0817}" destId="{37130776-1EC1-4E33-9AA7-3DF1479C10D7}" srcOrd="7" destOrd="0" presId="urn:microsoft.com/office/officeart/2008/layout/LinedList"/>
    <dgm:cxn modelId="{6075FB59-9844-4501-8F6E-FC56E8FA1A46}" type="presParOf" srcId="{37130776-1EC1-4E33-9AA7-3DF1479C10D7}" destId="{DC2109CE-C8C1-4A2B-9AA2-FB398EC1A25B}" srcOrd="0" destOrd="0" presId="urn:microsoft.com/office/officeart/2008/layout/LinedList"/>
    <dgm:cxn modelId="{9BD87AC1-4F74-4E0D-AE0C-759CDA623590}" type="presParOf" srcId="{37130776-1EC1-4E33-9AA7-3DF1479C10D7}" destId="{762F06CC-D0A6-4C6E-B21E-3D68C26F9D0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C470E-C6E1-4CAD-9790-C4790206BFB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108DD97-A0A4-47F3-8781-C8F112D6B5C3}">
      <dgm:prSet custT="1"/>
      <dgm:spPr/>
      <dgm:t>
        <a:bodyPr/>
        <a:lstStyle/>
        <a:p>
          <a:r>
            <a:rPr lang="fi-FI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reč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E931AD-E720-4AF6-A081-56D6E6FAF5D3}" type="parTrans" cxnId="{46F0FD0E-4104-4E22-93A3-2F16CBDA348D}">
      <dgm:prSet/>
      <dgm:spPr/>
      <dgm:t>
        <a:bodyPr/>
        <a:lstStyle/>
        <a:p>
          <a:endParaRPr lang="en-US"/>
        </a:p>
      </dgm:t>
    </dgm:pt>
    <dgm:pt modelId="{D6611151-5AFA-4DBE-B309-CE5AB1FAAF9C}" type="sibTrans" cxnId="{46F0FD0E-4104-4E22-93A3-2F16CBDA348D}">
      <dgm:prSet/>
      <dgm:spPr/>
      <dgm:t>
        <a:bodyPr/>
        <a:lstStyle/>
        <a:p>
          <a:endParaRPr lang="en-US"/>
        </a:p>
      </dgm:t>
    </dgm:pt>
    <dgm:pt modelId="{AA45A2F9-35BF-4478-9FD1-5BF70C012905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sluchové vnímanie 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383CA0-971D-4986-B7BB-FC151CFB7F90}" type="parTrans" cxnId="{F9E62485-CEDF-4104-B439-E76C184FA3B5}">
      <dgm:prSet/>
      <dgm:spPr/>
      <dgm:t>
        <a:bodyPr/>
        <a:lstStyle/>
        <a:p>
          <a:endParaRPr lang="en-US"/>
        </a:p>
      </dgm:t>
    </dgm:pt>
    <dgm:pt modelId="{2D3838A5-E8B6-43A5-B498-6AD403D58D22}" type="sibTrans" cxnId="{F9E62485-CEDF-4104-B439-E76C184FA3B5}">
      <dgm:prSet/>
      <dgm:spPr/>
      <dgm:t>
        <a:bodyPr/>
        <a:lstStyle/>
        <a:p>
          <a:endParaRPr lang="en-US"/>
        </a:p>
      </dgm:t>
    </dgm:pt>
    <dgm:pt modelId="{3205EFC7-7642-41B0-977D-B8B6A82C7943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zrakové vnímanie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395007-CFCB-4206-AB91-27BEAFB16CB4}" type="parTrans" cxnId="{D83313FC-4242-47F5-B07D-3E6267F93DB2}">
      <dgm:prSet/>
      <dgm:spPr/>
      <dgm:t>
        <a:bodyPr/>
        <a:lstStyle/>
        <a:p>
          <a:endParaRPr lang="en-US"/>
        </a:p>
      </dgm:t>
    </dgm:pt>
    <dgm:pt modelId="{4B9658DF-21B0-4D38-9D50-97DACAB5F071}" type="sibTrans" cxnId="{D83313FC-4242-47F5-B07D-3E6267F93DB2}">
      <dgm:prSet/>
      <dgm:spPr/>
      <dgm:t>
        <a:bodyPr/>
        <a:lstStyle/>
        <a:p>
          <a:endParaRPr lang="en-US"/>
        </a:p>
      </dgm:t>
    </dgm:pt>
    <dgm:pt modelId="{550F820E-401B-416C-9D69-4E4B8E76FC57}">
      <dgm:prSet custT="1"/>
      <dgm:spPr/>
      <dgm:t>
        <a:bodyPr/>
        <a:lstStyle/>
        <a:p>
          <a:r>
            <a:rPr lang="fi-FI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vnímanie </a:t>
          </a:r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priestoru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B13C5C-8B3E-4DA4-A58F-0B04A2D76B6E}" type="parTrans" cxnId="{1EAC061D-6F6B-4054-B8DC-1CFD09D35AE1}">
      <dgm:prSet/>
      <dgm:spPr/>
      <dgm:t>
        <a:bodyPr/>
        <a:lstStyle/>
        <a:p>
          <a:endParaRPr lang="en-US"/>
        </a:p>
      </dgm:t>
    </dgm:pt>
    <dgm:pt modelId="{C735B980-913D-4919-8618-76BFF819D336}" type="sibTrans" cxnId="{1EAC061D-6F6B-4054-B8DC-1CFD09D35AE1}">
      <dgm:prSet/>
      <dgm:spPr/>
      <dgm:t>
        <a:bodyPr/>
        <a:lstStyle/>
        <a:p>
          <a:endParaRPr lang="en-US"/>
        </a:p>
      </dgm:t>
    </dgm:pt>
    <dgm:pt modelId="{797899FC-1415-44D3-833E-50419C854797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vnímanie času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C6D83C-3993-4314-9CBF-7D90BD82F671}" type="parTrans" cxnId="{FE575DD9-5B13-44CA-BF35-F1183744F4B6}">
      <dgm:prSet/>
      <dgm:spPr/>
      <dgm:t>
        <a:bodyPr/>
        <a:lstStyle/>
        <a:p>
          <a:endParaRPr lang="en-US"/>
        </a:p>
      </dgm:t>
    </dgm:pt>
    <dgm:pt modelId="{873CED80-4C0A-49F9-8800-980C6CED95BB}" type="sibTrans" cxnId="{FE575DD9-5B13-44CA-BF35-F1183744F4B6}">
      <dgm:prSet/>
      <dgm:spPr/>
      <dgm:t>
        <a:bodyPr/>
        <a:lstStyle/>
        <a:p>
          <a:endParaRPr lang="en-US"/>
        </a:p>
      </dgm:t>
    </dgm:pt>
    <dgm:pt modelId="{491B99D4-D56B-4835-A8C9-1953339E60D3}">
      <dgm:prSet custT="1"/>
      <dgm:spPr/>
      <dgm:t>
        <a:bodyPr/>
        <a:lstStyle/>
        <a:p>
          <a:r>
            <a:rPr lang="fi-FI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pracovná zrelosť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8EC427-56F4-4E39-AA86-0E727F92EB4A}" type="parTrans" cxnId="{DE48DE3D-4EA3-4816-907E-8608357749B8}">
      <dgm:prSet/>
      <dgm:spPr/>
      <dgm:t>
        <a:bodyPr/>
        <a:lstStyle/>
        <a:p>
          <a:endParaRPr lang="en-US"/>
        </a:p>
      </dgm:t>
    </dgm:pt>
    <dgm:pt modelId="{2AD3D9F9-2928-4FA4-A85D-6B54D2246EEC}" type="sibTrans" cxnId="{DE48DE3D-4EA3-4816-907E-8608357749B8}">
      <dgm:prSet/>
      <dgm:spPr/>
      <dgm:t>
        <a:bodyPr/>
        <a:lstStyle/>
        <a:p>
          <a:endParaRPr lang="en-US"/>
        </a:p>
      </dgm:t>
    </dgm:pt>
    <dgm:pt modelId="{9544585D-7129-42EE-B2E1-72ACBBF507BE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vizuomotorika a </a:t>
          </a:r>
          <a:r>
            <a:rPr lang="fi-FI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grafomotorika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45DAD7-C3CC-423D-A7A0-1760FBFA5EB7}" type="parTrans" cxnId="{C270B754-C350-456B-A3C4-2C9A9D956682}">
      <dgm:prSet/>
      <dgm:spPr/>
      <dgm:t>
        <a:bodyPr/>
        <a:lstStyle/>
        <a:p>
          <a:endParaRPr lang="en-US"/>
        </a:p>
      </dgm:t>
    </dgm:pt>
    <dgm:pt modelId="{A74BC2EF-74BC-41F5-B077-D5F6EAFD94CF}" type="sibTrans" cxnId="{C270B754-C350-456B-A3C4-2C9A9D956682}">
      <dgm:prSet/>
      <dgm:spPr/>
      <dgm:t>
        <a:bodyPr/>
        <a:lstStyle/>
        <a:p>
          <a:endParaRPr lang="en-US"/>
        </a:p>
      </dgm:t>
    </dgm:pt>
    <dgm:pt modelId="{70F511BC-9CB1-45F5-9BB4-D31E14ADB0E6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základné matematické predstavy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2B5C86-83F6-45EE-985B-E71EF4C3B621}" type="parTrans" cxnId="{7956EF26-F8D6-49BF-B135-265F9D2E3DE4}">
      <dgm:prSet/>
      <dgm:spPr/>
      <dgm:t>
        <a:bodyPr/>
        <a:lstStyle/>
        <a:p>
          <a:endParaRPr lang="en-US"/>
        </a:p>
      </dgm:t>
    </dgm:pt>
    <dgm:pt modelId="{4A682005-CC37-4F2F-9513-2EA9E17F795F}" type="sibTrans" cxnId="{7956EF26-F8D6-49BF-B135-265F9D2E3DE4}">
      <dgm:prSet/>
      <dgm:spPr/>
      <dgm:t>
        <a:bodyPr/>
        <a:lstStyle/>
        <a:p>
          <a:endParaRPr lang="en-US"/>
        </a:p>
      </dgm:t>
    </dgm:pt>
    <dgm:pt modelId="{23790572-0FF9-420E-A586-85AB0A80B28F}" type="pres">
      <dgm:prSet presAssocID="{7E5C470E-C6E1-4CAD-9790-C4790206BFB0}" presName="vert0" presStyleCnt="0">
        <dgm:presLayoutVars>
          <dgm:dir/>
          <dgm:animOne val="branch"/>
          <dgm:animLvl val="lvl"/>
        </dgm:presLayoutVars>
      </dgm:prSet>
      <dgm:spPr/>
    </dgm:pt>
    <dgm:pt modelId="{D1A35880-1D59-46A3-A166-A250C0883F10}" type="pres">
      <dgm:prSet presAssocID="{3108DD97-A0A4-47F3-8781-C8F112D6B5C3}" presName="thickLine" presStyleLbl="alignNode1" presStyleIdx="0" presStyleCnt="8"/>
      <dgm:spPr/>
    </dgm:pt>
    <dgm:pt modelId="{6C999D10-A6AD-4B2E-871B-C07EC3215BF1}" type="pres">
      <dgm:prSet presAssocID="{3108DD97-A0A4-47F3-8781-C8F112D6B5C3}" presName="horz1" presStyleCnt="0"/>
      <dgm:spPr/>
    </dgm:pt>
    <dgm:pt modelId="{B2B58F52-7407-4B50-B572-D1B7CBB93251}" type="pres">
      <dgm:prSet presAssocID="{3108DD97-A0A4-47F3-8781-C8F112D6B5C3}" presName="tx1" presStyleLbl="revTx" presStyleIdx="0" presStyleCnt="8"/>
      <dgm:spPr/>
    </dgm:pt>
    <dgm:pt modelId="{F2BDC71A-9114-4925-8EA9-57495CA796B8}" type="pres">
      <dgm:prSet presAssocID="{3108DD97-A0A4-47F3-8781-C8F112D6B5C3}" presName="vert1" presStyleCnt="0"/>
      <dgm:spPr/>
    </dgm:pt>
    <dgm:pt modelId="{59799274-B0BA-4F0F-ADFF-7C6E244F9AF7}" type="pres">
      <dgm:prSet presAssocID="{AA45A2F9-35BF-4478-9FD1-5BF70C012905}" presName="thickLine" presStyleLbl="alignNode1" presStyleIdx="1" presStyleCnt="8"/>
      <dgm:spPr/>
    </dgm:pt>
    <dgm:pt modelId="{C403191D-C19C-4F23-8502-07BC18C49920}" type="pres">
      <dgm:prSet presAssocID="{AA45A2F9-35BF-4478-9FD1-5BF70C012905}" presName="horz1" presStyleCnt="0"/>
      <dgm:spPr/>
    </dgm:pt>
    <dgm:pt modelId="{3AC57593-F977-46B1-B593-61F06433AC85}" type="pres">
      <dgm:prSet presAssocID="{AA45A2F9-35BF-4478-9FD1-5BF70C012905}" presName="tx1" presStyleLbl="revTx" presStyleIdx="1" presStyleCnt="8"/>
      <dgm:spPr/>
    </dgm:pt>
    <dgm:pt modelId="{81D6EF94-BDFE-494A-A99C-F7B2E23B08AF}" type="pres">
      <dgm:prSet presAssocID="{AA45A2F9-35BF-4478-9FD1-5BF70C012905}" presName="vert1" presStyleCnt="0"/>
      <dgm:spPr/>
    </dgm:pt>
    <dgm:pt modelId="{62734ED5-3D9C-44F9-AC77-0CFCDC62F3EC}" type="pres">
      <dgm:prSet presAssocID="{3205EFC7-7642-41B0-977D-B8B6A82C7943}" presName="thickLine" presStyleLbl="alignNode1" presStyleIdx="2" presStyleCnt="8"/>
      <dgm:spPr/>
    </dgm:pt>
    <dgm:pt modelId="{433B8334-7D7B-4A28-8CBF-B8C168ED4CD0}" type="pres">
      <dgm:prSet presAssocID="{3205EFC7-7642-41B0-977D-B8B6A82C7943}" presName="horz1" presStyleCnt="0"/>
      <dgm:spPr/>
    </dgm:pt>
    <dgm:pt modelId="{E4C70E3B-3C4E-4ED9-BAC5-9655CB0DB818}" type="pres">
      <dgm:prSet presAssocID="{3205EFC7-7642-41B0-977D-B8B6A82C7943}" presName="tx1" presStyleLbl="revTx" presStyleIdx="2" presStyleCnt="8"/>
      <dgm:spPr/>
    </dgm:pt>
    <dgm:pt modelId="{1B5D250B-65B3-402E-83CB-C2C8AF5C3FA9}" type="pres">
      <dgm:prSet presAssocID="{3205EFC7-7642-41B0-977D-B8B6A82C7943}" presName="vert1" presStyleCnt="0"/>
      <dgm:spPr/>
    </dgm:pt>
    <dgm:pt modelId="{4751E589-B06B-4D17-B0A2-BE289D746566}" type="pres">
      <dgm:prSet presAssocID="{550F820E-401B-416C-9D69-4E4B8E76FC57}" presName="thickLine" presStyleLbl="alignNode1" presStyleIdx="3" presStyleCnt="8"/>
      <dgm:spPr/>
    </dgm:pt>
    <dgm:pt modelId="{61C19BC8-87CE-44EA-8A17-6BC129045DD2}" type="pres">
      <dgm:prSet presAssocID="{550F820E-401B-416C-9D69-4E4B8E76FC57}" presName="horz1" presStyleCnt="0"/>
      <dgm:spPr/>
    </dgm:pt>
    <dgm:pt modelId="{2B123B7E-D33D-4B75-A601-B7B8604C5D89}" type="pres">
      <dgm:prSet presAssocID="{550F820E-401B-416C-9D69-4E4B8E76FC57}" presName="tx1" presStyleLbl="revTx" presStyleIdx="3" presStyleCnt="8"/>
      <dgm:spPr/>
    </dgm:pt>
    <dgm:pt modelId="{638EF620-9764-4E81-898E-FDA824E6F77E}" type="pres">
      <dgm:prSet presAssocID="{550F820E-401B-416C-9D69-4E4B8E76FC57}" presName="vert1" presStyleCnt="0"/>
      <dgm:spPr/>
    </dgm:pt>
    <dgm:pt modelId="{A23867BD-0E51-4403-9577-0BB9FB4CA758}" type="pres">
      <dgm:prSet presAssocID="{797899FC-1415-44D3-833E-50419C854797}" presName="thickLine" presStyleLbl="alignNode1" presStyleIdx="4" presStyleCnt="8"/>
      <dgm:spPr/>
    </dgm:pt>
    <dgm:pt modelId="{3419A145-E1B2-4EEF-8AE5-CB240179D099}" type="pres">
      <dgm:prSet presAssocID="{797899FC-1415-44D3-833E-50419C854797}" presName="horz1" presStyleCnt="0"/>
      <dgm:spPr/>
    </dgm:pt>
    <dgm:pt modelId="{68F6010B-6C69-4C38-8E27-FDBAA133D835}" type="pres">
      <dgm:prSet presAssocID="{797899FC-1415-44D3-833E-50419C854797}" presName="tx1" presStyleLbl="revTx" presStyleIdx="4" presStyleCnt="8"/>
      <dgm:spPr/>
    </dgm:pt>
    <dgm:pt modelId="{E997D22A-99C3-47D3-BF12-105EBC7553FD}" type="pres">
      <dgm:prSet presAssocID="{797899FC-1415-44D3-833E-50419C854797}" presName="vert1" presStyleCnt="0"/>
      <dgm:spPr/>
    </dgm:pt>
    <dgm:pt modelId="{62B05A52-AD0E-489A-BAFA-4C990D186FF9}" type="pres">
      <dgm:prSet presAssocID="{491B99D4-D56B-4835-A8C9-1953339E60D3}" presName="thickLine" presStyleLbl="alignNode1" presStyleIdx="5" presStyleCnt="8"/>
      <dgm:spPr/>
    </dgm:pt>
    <dgm:pt modelId="{D348B418-F89D-4A5C-9F68-C8CB01EDF108}" type="pres">
      <dgm:prSet presAssocID="{491B99D4-D56B-4835-A8C9-1953339E60D3}" presName="horz1" presStyleCnt="0"/>
      <dgm:spPr/>
    </dgm:pt>
    <dgm:pt modelId="{539D4ECB-34D5-4A2C-BF3F-5EF8B7285749}" type="pres">
      <dgm:prSet presAssocID="{491B99D4-D56B-4835-A8C9-1953339E60D3}" presName="tx1" presStyleLbl="revTx" presStyleIdx="5" presStyleCnt="8"/>
      <dgm:spPr/>
    </dgm:pt>
    <dgm:pt modelId="{C31995B2-46F1-4FC8-9649-4765FF3EC10C}" type="pres">
      <dgm:prSet presAssocID="{491B99D4-D56B-4835-A8C9-1953339E60D3}" presName="vert1" presStyleCnt="0"/>
      <dgm:spPr/>
    </dgm:pt>
    <dgm:pt modelId="{A5D9E962-D1DE-4A54-BD6C-E6EDC911A093}" type="pres">
      <dgm:prSet presAssocID="{9544585D-7129-42EE-B2E1-72ACBBF507BE}" presName="thickLine" presStyleLbl="alignNode1" presStyleIdx="6" presStyleCnt="8"/>
      <dgm:spPr/>
    </dgm:pt>
    <dgm:pt modelId="{726C9887-7F37-41F2-9C52-030C96D6F767}" type="pres">
      <dgm:prSet presAssocID="{9544585D-7129-42EE-B2E1-72ACBBF507BE}" presName="horz1" presStyleCnt="0"/>
      <dgm:spPr/>
    </dgm:pt>
    <dgm:pt modelId="{B7C50249-BE9E-4456-91C0-FF961A49F696}" type="pres">
      <dgm:prSet presAssocID="{9544585D-7129-42EE-B2E1-72ACBBF507BE}" presName="tx1" presStyleLbl="revTx" presStyleIdx="6" presStyleCnt="8"/>
      <dgm:spPr/>
    </dgm:pt>
    <dgm:pt modelId="{5AE9B138-772D-4E80-9F4D-7C359832C0DE}" type="pres">
      <dgm:prSet presAssocID="{9544585D-7129-42EE-B2E1-72ACBBF507BE}" presName="vert1" presStyleCnt="0"/>
      <dgm:spPr/>
    </dgm:pt>
    <dgm:pt modelId="{48E726F4-8231-4E7E-8A94-A10DD4588C42}" type="pres">
      <dgm:prSet presAssocID="{70F511BC-9CB1-45F5-9BB4-D31E14ADB0E6}" presName="thickLine" presStyleLbl="alignNode1" presStyleIdx="7" presStyleCnt="8"/>
      <dgm:spPr/>
    </dgm:pt>
    <dgm:pt modelId="{E1A49461-6F56-45CA-90A3-3B51C83132F0}" type="pres">
      <dgm:prSet presAssocID="{70F511BC-9CB1-45F5-9BB4-D31E14ADB0E6}" presName="horz1" presStyleCnt="0"/>
      <dgm:spPr/>
    </dgm:pt>
    <dgm:pt modelId="{08E922A7-549B-466F-8F32-8668E5EA3B18}" type="pres">
      <dgm:prSet presAssocID="{70F511BC-9CB1-45F5-9BB4-D31E14ADB0E6}" presName="tx1" presStyleLbl="revTx" presStyleIdx="7" presStyleCnt="8"/>
      <dgm:spPr/>
    </dgm:pt>
    <dgm:pt modelId="{C4A20E28-969D-4145-ABB3-B2DEFD39F1A1}" type="pres">
      <dgm:prSet presAssocID="{70F511BC-9CB1-45F5-9BB4-D31E14ADB0E6}" presName="vert1" presStyleCnt="0"/>
      <dgm:spPr/>
    </dgm:pt>
  </dgm:ptLst>
  <dgm:cxnLst>
    <dgm:cxn modelId="{46F0FD0E-4104-4E22-93A3-2F16CBDA348D}" srcId="{7E5C470E-C6E1-4CAD-9790-C4790206BFB0}" destId="{3108DD97-A0A4-47F3-8781-C8F112D6B5C3}" srcOrd="0" destOrd="0" parTransId="{F8E931AD-E720-4AF6-A081-56D6E6FAF5D3}" sibTransId="{D6611151-5AFA-4DBE-B309-CE5AB1FAAF9C}"/>
    <dgm:cxn modelId="{1EAC061D-6F6B-4054-B8DC-1CFD09D35AE1}" srcId="{7E5C470E-C6E1-4CAD-9790-C4790206BFB0}" destId="{550F820E-401B-416C-9D69-4E4B8E76FC57}" srcOrd="3" destOrd="0" parTransId="{BEB13C5C-8B3E-4DA4-A58F-0B04A2D76B6E}" sibTransId="{C735B980-913D-4919-8618-76BFF819D336}"/>
    <dgm:cxn modelId="{D4A99F25-884D-491A-93FC-5793756738C6}" type="presOf" srcId="{3108DD97-A0A4-47F3-8781-C8F112D6B5C3}" destId="{B2B58F52-7407-4B50-B572-D1B7CBB93251}" srcOrd="0" destOrd="0" presId="urn:microsoft.com/office/officeart/2008/layout/LinedList"/>
    <dgm:cxn modelId="{7956EF26-F8D6-49BF-B135-265F9D2E3DE4}" srcId="{7E5C470E-C6E1-4CAD-9790-C4790206BFB0}" destId="{70F511BC-9CB1-45F5-9BB4-D31E14ADB0E6}" srcOrd="7" destOrd="0" parTransId="{E32B5C86-83F6-45EE-985B-E71EF4C3B621}" sibTransId="{4A682005-CC37-4F2F-9513-2EA9E17F795F}"/>
    <dgm:cxn modelId="{DE48DE3D-4EA3-4816-907E-8608357749B8}" srcId="{7E5C470E-C6E1-4CAD-9790-C4790206BFB0}" destId="{491B99D4-D56B-4835-A8C9-1953339E60D3}" srcOrd="5" destOrd="0" parTransId="{398EC427-56F4-4E39-AA86-0E727F92EB4A}" sibTransId="{2AD3D9F9-2928-4FA4-A85D-6B54D2246EEC}"/>
    <dgm:cxn modelId="{97B99367-7B59-4A9F-A3D9-87988430F24E}" type="presOf" srcId="{AA45A2F9-35BF-4478-9FD1-5BF70C012905}" destId="{3AC57593-F977-46B1-B593-61F06433AC85}" srcOrd="0" destOrd="0" presId="urn:microsoft.com/office/officeart/2008/layout/LinedList"/>
    <dgm:cxn modelId="{6DB66D6B-1CBE-4E8B-AED1-85ED5BCDCDD5}" type="presOf" srcId="{550F820E-401B-416C-9D69-4E4B8E76FC57}" destId="{2B123B7E-D33D-4B75-A601-B7B8604C5D89}" srcOrd="0" destOrd="0" presId="urn:microsoft.com/office/officeart/2008/layout/LinedList"/>
    <dgm:cxn modelId="{C270B754-C350-456B-A3C4-2C9A9D956682}" srcId="{7E5C470E-C6E1-4CAD-9790-C4790206BFB0}" destId="{9544585D-7129-42EE-B2E1-72ACBBF507BE}" srcOrd="6" destOrd="0" parTransId="{BB45DAD7-C3CC-423D-A7A0-1760FBFA5EB7}" sibTransId="{A74BC2EF-74BC-41F5-B077-D5F6EAFD94CF}"/>
    <dgm:cxn modelId="{F9E62485-CEDF-4104-B439-E76C184FA3B5}" srcId="{7E5C470E-C6E1-4CAD-9790-C4790206BFB0}" destId="{AA45A2F9-35BF-4478-9FD1-5BF70C012905}" srcOrd="1" destOrd="0" parTransId="{94383CA0-971D-4986-B7BB-FC151CFB7F90}" sibTransId="{2D3838A5-E8B6-43A5-B498-6AD403D58D22}"/>
    <dgm:cxn modelId="{BC8548B7-C20B-4524-9D86-0A79AABB4E58}" type="presOf" srcId="{7E5C470E-C6E1-4CAD-9790-C4790206BFB0}" destId="{23790572-0FF9-420E-A586-85AB0A80B28F}" srcOrd="0" destOrd="0" presId="urn:microsoft.com/office/officeart/2008/layout/LinedList"/>
    <dgm:cxn modelId="{FE575DD9-5B13-44CA-BF35-F1183744F4B6}" srcId="{7E5C470E-C6E1-4CAD-9790-C4790206BFB0}" destId="{797899FC-1415-44D3-833E-50419C854797}" srcOrd="4" destOrd="0" parTransId="{82C6D83C-3993-4314-9CBF-7D90BD82F671}" sibTransId="{873CED80-4C0A-49F9-8800-980C6CED95BB}"/>
    <dgm:cxn modelId="{DC62EFDB-F688-48E0-9BD6-75A889EC59DE}" type="presOf" srcId="{3205EFC7-7642-41B0-977D-B8B6A82C7943}" destId="{E4C70E3B-3C4E-4ED9-BAC5-9655CB0DB818}" srcOrd="0" destOrd="0" presId="urn:microsoft.com/office/officeart/2008/layout/LinedList"/>
    <dgm:cxn modelId="{656F64DE-4306-4E93-9EF3-73A0810860B1}" type="presOf" srcId="{9544585D-7129-42EE-B2E1-72ACBBF507BE}" destId="{B7C50249-BE9E-4456-91C0-FF961A49F696}" srcOrd="0" destOrd="0" presId="urn:microsoft.com/office/officeart/2008/layout/LinedList"/>
    <dgm:cxn modelId="{93A9FFE6-03FA-4C7B-82D1-4AACB7A7CF85}" type="presOf" srcId="{491B99D4-D56B-4835-A8C9-1953339E60D3}" destId="{539D4ECB-34D5-4A2C-BF3F-5EF8B7285749}" srcOrd="0" destOrd="0" presId="urn:microsoft.com/office/officeart/2008/layout/LinedList"/>
    <dgm:cxn modelId="{9F7EC0E7-F96C-4A6E-95CC-E5732623E3D8}" type="presOf" srcId="{70F511BC-9CB1-45F5-9BB4-D31E14ADB0E6}" destId="{08E922A7-549B-466F-8F32-8668E5EA3B18}" srcOrd="0" destOrd="0" presId="urn:microsoft.com/office/officeart/2008/layout/LinedList"/>
    <dgm:cxn modelId="{DA9CF8ED-4B60-4C37-BF53-12503F5147B4}" type="presOf" srcId="{797899FC-1415-44D3-833E-50419C854797}" destId="{68F6010B-6C69-4C38-8E27-FDBAA133D835}" srcOrd="0" destOrd="0" presId="urn:microsoft.com/office/officeart/2008/layout/LinedList"/>
    <dgm:cxn modelId="{D83313FC-4242-47F5-B07D-3E6267F93DB2}" srcId="{7E5C470E-C6E1-4CAD-9790-C4790206BFB0}" destId="{3205EFC7-7642-41B0-977D-B8B6A82C7943}" srcOrd="2" destOrd="0" parTransId="{4C395007-CFCB-4206-AB91-27BEAFB16CB4}" sibTransId="{4B9658DF-21B0-4D38-9D50-97DACAB5F071}"/>
    <dgm:cxn modelId="{BEB4263F-8878-43E1-A081-3EC6EB22C1D6}" type="presParOf" srcId="{23790572-0FF9-420E-A586-85AB0A80B28F}" destId="{D1A35880-1D59-46A3-A166-A250C0883F10}" srcOrd="0" destOrd="0" presId="urn:microsoft.com/office/officeart/2008/layout/LinedList"/>
    <dgm:cxn modelId="{CE03857E-496B-4EC6-8CED-5764758EA8A8}" type="presParOf" srcId="{23790572-0FF9-420E-A586-85AB0A80B28F}" destId="{6C999D10-A6AD-4B2E-871B-C07EC3215BF1}" srcOrd="1" destOrd="0" presId="urn:microsoft.com/office/officeart/2008/layout/LinedList"/>
    <dgm:cxn modelId="{30E1CDF3-B63B-4CCB-940E-87BA99348303}" type="presParOf" srcId="{6C999D10-A6AD-4B2E-871B-C07EC3215BF1}" destId="{B2B58F52-7407-4B50-B572-D1B7CBB93251}" srcOrd="0" destOrd="0" presId="urn:microsoft.com/office/officeart/2008/layout/LinedList"/>
    <dgm:cxn modelId="{3D156F1C-5069-4F1F-9A33-59F7FEEE8B21}" type="presParOf" srcId="{6C999D10-A6AD-4B2E-871B-C07EC3215BF1}" destId="{F2BDC71A-9114-4925-8EA9-57495CA796B8}" srcOrd="1" destOrd="0" presId="urn:microsoft.com/office/officeart/2008/layout/LinedList"/>
    <dgm:cxn modelId="{07CF082F-F798-4F98-84CC-BF81A98E7346}" type="presParOf" srcId="{23790572-0FF9-420E-A586-85AB0A80B28F}" destId="{59799274-B0BA-4F0F-ADFF-7C6E244F9AF7}" srcOrd="2" destOrd="0" presId="urn:microsoft.com/office/officeart/2008/layout/LinedList"/>
    <dgm:cxn modelId="{9998DE87-BB8A-46F2-A649-50DC65BAADB1}" type="presParOf" srcId="{23790572-0FF9-420E-A586-85AB0A80B28F}" destId="{C403191D-C19C-4F23-8502-07BC18C49920}" srcOrd="3" destOrd="0" presId="urn:microsoft.com/office/officeart/2008/layout/LinedList"/>
    <dgm:cxn modelId="{D07D2194-5AF9-425C-81CA-53083CAF92CC}" type="presParOf" srcId="{C403191D-C19C-4F23-8502-07BC18C49920}" destId="{3AC57593-F977-46B1-B593-61F06433AC85}" srcOrd="0" destOrd="0" presId="urn:microsoft.com/office/officeart/2008/layout/LinedList"/>
    <dgm:cxn modelId="{DD766056-18E5-43F9-8368-05EF586C26B0}" type="presParOf" srcId="{C403191D-C19C-4F23-8502-07BC18C49920}" destId="{81D6EF94-BDFE-494A-A99C-F7B2E23B08AF}" srcOrd="1" destOrd="0" presId="urn:microsoft.com/office/officeart/2008/layout/LinedList"/>
    <dgm:cxn modelId="{54B45031-F150-4745-A8FD-8A6D75E4357C}" type="presParOf" srcId="{23790572-0FF9-420E-A586-85AB0A80B28F}" destId="{62734ED5-3D9C-44F9-AC77-0CFCDC62F3EC}" srcOrd="4" destOrd="0" presId="urn:microsoft.com/office/officeart/2008/layout/LinedList"/>
    <dgm:cxn modelId="{DEC275B7-31BA-481A-AEC1-6DBF58CB065C}" type="presParOf" srcId="{23790572-0FF9-420E-A586-85AB0A80B28F}" destId="{433B8334-7D7B-4A28-8CBF-B8C168ED4CD0}" srcOrd="5" destOrd="0" presId="urn:microsoft.com/office/officeart/2008/layout/LinedList"/>
    <dgm:cxn modelId="{714EF48C-ADC4-4744-B21C-8A4013BE83D5}" type="presParOf" srcId="{433B8334-7D7B-4A28-8CBF-B8C168ED4CD0}" destId="{E4C70E3B-3C4E-4ED9-BAC5-9655CB0DB818}" srcOrd="0" destOrd="0" presId="urn:microsoft.com/office/officeart/2008/layout/LinedList"/>
    <dgm:cxn modelId="{B7A7A411-35ED-4B21-9AC6-DC0D3048F89F}" type="presParOf" srcId="{433B8334-7D7B-4A28-8CBF-B8C168ED4CD0}" destId="{1B5D250B-65B3-402E-83CB-C2C8AF5C3FA9}" srcOrd="1" destOrd="0" presId="urn:microsoft.com/office/officeart/2008/layout/LinedList"/>
    <dgm:cxn modelId="{5552573A-4200-4FC3-89D3-F92A03A85E0A}" type="presParOf" srcId="{23790572-0FF9-420E-A586-85AB0A80B28F}" destId="{4751E589-B06B-4D17-B0A2-BE289D746566}" srcOrd="6" destOrd="0" presId="urn:microsoft.com/office/officeart/2008/layout/LinedList"/>
    <dgm:cxn modelId="{BD246643-C48B-4934-82B5-DC85997C6594}" type="presParOf" srcId="{23790572-0FF9-420E-A586-85AB0A80B28F}" destId="{61C19BC8-87CE-44EA-8A17-6BC129045DD2}" srcOrd="7" destOrd="0" presId="urn:microsoft.com/office/officeart/2008/layout/LinedList"/>
    <dgm:cxn modelId="{D6EBEAB6-DEB5-4579-8936-32107241EFDC}" type="presParOf" srcId="{61C19BC8-87CE-44EA-8A17-6BC129045DD2}" destId="{2B123B7E-D33D-4B75-A601-B7B8604C5D89}" srcOrd="0" destOrd="0" presId="urn:microsoft.com/office/officeart/2008/layout/LinedList"/>
    <dgm:cxn modelId="{1B9C133A-9D4C-4928-BEAD-95B2B35C3A9E}" type="presParOf" srcId="{61C19BC8-87CE-44EA-8A17-6BC129045DD2}" destId="{638EF620-9764-4E81-898E-FDA824E6F77E}" srcOrd="1" destOrd="0" presId="urn:microsoft.com/office/officeart/2008/layout/LinedList"/>
    <dgm:cxn modelId="{56CF329A-206F-454C-AD04-2D655B7FFF5B}" type="presParOf" srcId="{23790572-0FF9-420E-A586-85AB0A80B28F}" destId="{A23867BD-0E51-4403-9577-0BB9FB4CA758}" srcOrd="8" destOrd="0" presId="urn:microsoft.com/office/officeart/2008/layout/LinedList"/>
    <dgm:cxn modelId="{F94D473C-1317-4CC0-9FE4-AE5A6CAD65D3}" type="presParOf" srcId="{23790572-0FF9-420E-A586-85AB0A80B28F}" destId="{3419A145-E1B2-4EEF-8AE5-CB240179D099}" srcOrd="9" destOrd="0" presId="urn:microsoft.com/office/officeart/2008/layout/LinedList"/>
    <dgm:cxn modelId="{5CC8517F-55AF-4019-B5FF-F4C71362BDB6}" type="presParOf" srcId="{3419A145-E1B2-4EEF-8AE5-CB240179D099}" destId="{68F6010B-6C69-4C38-8E27-FDBAA133D835}" srcOrd="0" destOrd="0" presId="urn:microsoft.com/office/officeart/2008/layout/LinedList"/>
    <dgm:cxn modelId="{B190684B-98FE-451E-A98E-6F18646AC58E}" type="presParOf" srcId="{3419A145-E1B2-4EEF-8AE5-CB240179D099}" destId="{E997D22A-99C3-47D3-BF12-105EBC7553FD}" srcOrd="1" destOrd="0" presId="urn:microsoft.com/office/officeart/2008/layout/LinedList"/>
    <dgm:cxn modelId="{35EDAAAF-4C5C-4D4C-8A5C-032F4DAAF1CA}" type="presParOf" srcId="{23790572-0FF9-420E-A586-85AB0A80B28F}" destId="{62B05A52-AD0E-489A-BAFA-4C990D186FF9}" srcOrd="10" destOrd="0" presId="urn:microsoft.com/office/officeart/2008/layout/LinedList"/>
    <dgm:cxn modelId="{15B8656E-41F4-4565-974C-D95C8CECEE3B}" type="presParOf" srcId="{23790572-0FF9-420E-A586-85AB0A80B28F}" destId="{D348B418-F89D-4A5C-9F68-C8CB01EDF108}" srcOrd="11" destOrd="0" presId="urn:microsoft.com/office/officeart/2008/layout/LinedList"/>
    <dgm:cxn modelId="{05E40197-6B2C-4D55-B56A-F58BAAFEF150}" type="presParOf" srcId="{D348B418-F89D-4A5C-9F68-C8CB01EDF108}" destId="{539D4ECB-34D5-4A2C-BF3F-5EF8B7285749}" srcOrd="0" destOrd="0" presId="urn:microsoft.com/office/officeart/2008/layout/LinedList"/>
    <dgm:cxn modelId="{F2F24564-0187-4117-8B9D-7AA2A2D1F231}" type="presParOf" srcId="{D348B418-F89D-4A5C-9F68-C8CB01EDF108}" destId="{C31995B2-46F1-4FC8-9649-4765FF3EC10C}" srcOrd="1" destOrd="0" presId="urn:microsoft.com/office/officeart/2008/layout/LinedList"/>
    <dgm:cxn modelId="{DB2B6E4A-FF49-4659-8A22-4209D2D77A37}" type="presParOf" srcId="{23790572-0FF9-420E-A586-85AB0A80B28F}" destId="{A5D9E962-D1DE-4A54-BD6C-E6EDC911A093}" srcOrd="12" destOrd="0" presId="urn:microsoft.com/office/officeart/2008/layout/LinedList"/>
    <dgm:cxn modelId="{7E227F10-C789-484E-9C46-B44DF52917EA}" type="presParOf" srcId="{23790572-0FF9-420E-A586-85AB0A80B28F}" destId="{726C9887-7F37-41F2-9C52-030C96D6F767}" srcOrd="13" destOrd="0" presId="urn:microsoft.com/office/officeart/2008/layout/LinedList"/>
    <dgm:cxn modelId="{7E255A64-3027-4488-A076-DEC016983F3D}" type="presParOf" srcId="{726C9887-7F37-41F2-9C52-030C96D6F767}" destId="{B7C50249-BE9E-4456-91C0-FF961A49F696}" srcOrd="0" destOrd="0" presId="urn:microsoft.com/office/officeart/2008/layout/LinedList"/>
    <dgm:cxn modelId="{4A119E1E-7666-4549-8039-B95DE9EF707F}" type="presParOf" srcId="{726C9887-7F37-41F2-9C52-030C96D6F767}" destId="{5AE9B138-772D-4E80-9F4D-7C359832C0DE}" srcOrd="1" destOrd="0" presId="urn:microsoft.com/office/officeart/2008/layout/LinedList"/>
    <dgm:cxn modelId="{949CFAE8-94E7-4BEC-85F6-5974C001AA6E}" type="presParOf" srcId="{23790572-0FF9-420E-A586-85AB0A80B28F}" destId="{48E726F4-8231-4E7E-8A94-A10DD4588C42}" srcOrd="14" destOrd="0" presId="urn:microsoft.com/office/officeart/2008/layout/LinedList"/>
    <dgm:cxn modelId="{38DC5508-4A12-44ED-AD78-010094FF5841}" type="presParOf" srcId="{23790572-0FF9-420E-A586-85AB0A80B28F}" destId="{E1A49461-6F56-45CA-90A3-3B51C83132F0}" srcOrd="15" destOrd="0" presId="urn:microsoft.com/office/officeart/2008/layout/LinedList"/>
    <dgm:cxn modelId="{D002F46A-1305-466B-9DF2-46D35594B7A6}" type="presParOf" srcId="{E1A49461-6F56-45CA-90A3-3B51C83132F0}" destId="{08E922A7-549B-466F-8F32-8668E5EA3B18}" srcOrd="0" destOrd="0" presId="urn:microsoft.com/office/officeart/2008/layout/LinedList"/>
    <dgm:cxn modelId="{008220CC-E3D1-4483-B5EC-6EE152B233CA}" type="presParOf" srcId="{E1A49461-6F56-45CA-90A3-3B51C83132F0}" destId="{C4A20E28-969D-4145-ABB3-B2DEFD39F1A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8094E3-B92F-4FCF-B9B1-EB41C96AA48E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ED9ED597-D642-445C-A399-B5856BC6B6ED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záujem o učenie</a:t>
          </a:r>
          <a:endParaRPr lang="en-US" sz="2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0E8726-0072-45BD-A2BD-3FF04BAA07CF}" type="parTrans" cxnId="{21209AC9-E32F-482F-B699-63F2CF29685B}">
      <dgm:prSet/>
      <dgm:spPr/>
      <dgm:t>
        <a:bodyPr/>
        <a:lstStyle/>
        <a:p>
          <a:endParaRPr lang="en-US"/>
        </a:p>
      </dgm:t>
    </dgm:pt>
    <dgm:pt modelId="{CEA93FBD-0991-4C11-87D7-628BC993F324}" type="sibTrans" cxnId="{21209AC9-E32F-482F-B699-63F2CF29685B}">
      <dgm:prSet/>
      <dgm:spPr/>
      <dgm:t>
        <a:bodyPr/>
        <a:lstStyle/>
        <a:p>
          <a:endParaRPr lang="en-US"/>
        </a:p>
      </dgm:t>
    </dgm:pt>
    <dgm:pt modelId="{F153B386-632B-4BC8-A59C-94473FF921F7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chuť poznávať nové veci</a:t>
          </a:r>
          <a:endParaRPr lang="en-US" sz="2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090644-C80E-48DC-ACEF-685647A5CC67}" type="parTrans" cxnId="{DEF1D260-E2BF-4463-AB1E-57C5FFA1A69B}">
      <dgm:prSet/>
      <dgm:spPr/>
      <dgm:t>
        <a:bodyPr/>
        <a:lstStyle/>
        <a:p>
          <a:endParaRPr lang="en-US"/>
        </a:p>
      </dgm:t>
    </dgm:pt>
    <dgm:pt modelId="{41350AE1-8A1F-4159-9056-CA7B39C6CA80}" type="sibTrans" cxnId="{DEF1D260-E2BF-4463-AB1E-57C5FFA1A69B}">
      <dgm:prSet/>
      <dgm:spPr/>
      <dgm:t>
        <a:bodyPr/>
        <a:lstStyle/>
        <a:p>
          <a:endParaRPr lang="en-US"/>
        </a:p>
      </dgm:t>
    </dgm:pt>
    <dgm:pt modelId="{A9A78243-E07F-4D2E-B239-C833A549575D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schopnosť zámernej koncentrácie a pozornosti na danú činnosť</a:t>
          </a:r>
          <a:endParaRPr lang="en-US" sz="2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92727B-9183-45F0-A296-71027C68EBAD}" type="parTrans" cxnId="{6A423640-6441-4FAD-97CF-874B71A6D06B}">
      <dgm:prSet/>
      <dgm:spPr/>
      <dgm:t>
        <a:bodyPr/>
        <a:lstStyle/>
        <a:p>
          <a:endParaRPr lang="en-US"/>
        </a:p>
      </dgm:t>
    </dgm:pt>
    <dgm:pt modelId="{903A5DF3-3252-4651-92B4-4B8FDA3D1F9F}" type="sibTrans" cxnId="{6A423640-6441-4FAD-97CF-874B71A6D06B}">
      <dgm:prSet/>
      <dgm:spPr/>
      <dgm:t>
        <a:bodyPr/>
        <a:lstStyle/>
        <a:p>
          <a:endParaRPr lang="en-US"/>
        </a:p>
      </dgm:t>
    </dgm:pt>
    <dgm:pt modelId="{7C763C8F-67B5-4D04-8383-3F23E7829806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veku primeraný zmyslel pre povinnosť</a:t>
          </a:r>
          <a:endParaRPr lang="en-US" sz="2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5E824F-B3E1-4856-B8F9-A03DE996BC71}" type="parTrans" cxnId="{7E2117FA-1516-45F5-93AE-E9EC0A6C805D}">
      <dgm:prSet/>
      <dgm:spPr/>
      <dgm:t>
        <a:bodyPr/>
        <a:lstStyle/>
        <a:p>
          <a:endParaRPr lang="en-US"/>
        </a:p>
      </dgm:t>
    </dgm:pt>
    <dgm:pt modelId="{9B886842-C5F4-4696-95FE-C3048AA80962}" type="sibTrans" cxnId="{7E2117FA-1516-45F5-93AE-E9EC0A6C805D}">
      <dgm:prSet/>
      <dgm:spPr/>
      <dgm:t>
        <a:bodyPr/>
        <a:lstStyle/>
        <a:p>
          <a:endParaRPr lang="en-US"/>
        </a:p>
      </dgm:t>
    </dgm:pt>
    <dgm:pt modelId="{A4C6CBA1-7C80-4BB9-B9F6-D2290759CFE9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samostatnosť napr. pri chystaní si veci, orientácií </a:t>
          </a:r>
        </a:p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v pomôckach, pri vypracovaní zadania, úlohy</a:t>
          </a:r>
          <a:endParaRPr lang="en-US" sz="2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6A3B36-B4F1-48BC-9FA9-39A8ABD15D9D}" type="parTrans" cxnId="{6104410F-9A46-422A-88A6-04A136133522}">
      <dgm:prSet/>
      <dgm:spPr/>
      <dgm:t>
        <a:bodyPr/>
        <a:lstStyle/>
        <a:p>
          <a:endParaRPr lang="en-US"/>
        </a:p>
      </dgm:t>
    </dgm:pt>
    <dgm:pt modelId="{A6D5FC08-EED3-4DFE-94A6-2C3C4C7BEEE2}" type="sibTrans" cxnId="{6104410F-9A46-422A-88A6-04A136133522}">
      <dgm:prSet/>
      <dgm:spPr/>
      <dgm:t>
        <a:bodyPr/>
        <a:lstStyle/>
        <a:p>
          <a:endParaRPr lang="en-US"/>
        </a:p>
      </dgm:t>
    </dgm:pt>
    <dgm:pt modelId="{8C0D48D0-6032-4464-8470-3FCC0E695028}" type="pres">
      <dgm:prSet presAssocID="{DC8094E3-B92F-4FCF-B9B1-EB41C96AA48E}" presName="vert0" presStyleCnt="0">
        <dgm:presLayoutVars>
          <dgm:dir/>
          <dgm:animOne val="branch"/>
          <dgm:animLvl val="lvl"/>
        </dgm:presLayoutVars>
      </dgm:prSet>
      <dgm:spPr/>
    </dgm:pt>
    <dgm:pt modelId="{25074B71-0F19-4240-87CB-217B65C9FDC5}" type="pres">
      <dgm:prSet presAssocID="{ED9ED597-D642-445C-A399-B5856BC6B6ED}" presName="thickLine" presStyleLbl="alignNode1" presStyleIdx="0" presStyleCnt="5"/>
      <dgm:spPr/>
    </dgm:pt>
    <dgm:pt modelId="{24C3F344-DF0C-4715-9150-30A5D70AB63F}" type="pres">
      <dgm:prSet presAssocID="{ED9ED597-D642-445C-A399-B5856BC6B6ED}" presName="horz1" presStyleCnt="0"/>
      <dgm:spPr/>
    </dgm:pt>
    <dgm:pt modelId="{B92C4F4A-40BD-48AE-B9EF-985EC6C5DBA1}" type="pres">
      <dgm:prSet presAssocID="{ED9ED597-D642-445C-A399-B5856BC6B6ED}" presName="tx1" presStyleLbl="revTx" presStyleIdx="0" presStyleCnt="5"/>
      <dgm:spPr/>
    </dgm:pt>
    <dgm:pt modelId="{244D9719-8069-4BC8-A68E-EDFF32B62061}" type="pres">
      <dgm:prSet presAssocID="{ED9ED597-D642-445C-A399-B5856BC6B6ED}" presName="vert1" presStyleCnt="0"/>
      <dgm:spPr/>
    </dgm:pt>
    <dgm:pt modelId="{ADA60982-B27D-4F3C-BA34-CB1C2E58CCDE}" type="pres">
      <dgm:prSet presAssocID="{F153B386-632B-4BC8-A59C-94473FF921F7}" presName="thickLine" presStyleLbl="alignNode1" presStyleIdx="1" presStyleCnt="5"/>
      <dgm:spPr/>
    </dgm:pt>
    <dgm:pt modelId="{1EC50CDC-7690-4455-B350-1A51769EAB73}" type="pres">
      <dgm:prSet presAssocID="{F153B386-632B-4BC8-A59C-94473FF921F7}" presName="horz1" presStyleCnt="0"/>
      <dgm:spPr/>
    </dgm:pt>
    <dgm:pt modelId="{210CBDC4-69CE-41D1-B486-5106FF7A5965}" type="pres">
      <dgm:prSet presAssocID="{F153B386-632B-4BC8-A59C-94473FF921F7}" presName="tx1" presStyleLbl="revTx" presStyleIdx="1" presStyleCnt="5"/>
      <dgm:spPr/>
    </dgm:pt>
    <dgm:pt modelId="{526003A8-F19F-4B0B-9EA8-850B03EE2999}" type="pres">
      <dgm:prSet presAssocID="{F153B386-632B-4BC8-A59C-94473FF921F7}" presName="vert1" presStyleCnt="0"/>
      <dgm:spPr/>
    </dgm:pt>
    <dgm:pt modelId="{7D19DDCE-A0F0-4AB4-B8F2-B8EF2B850AE4}" type="pres">
      <dgm:prSet presAssocID="{A9A78243-E07F-4D2E-B239-C833A549575D}" presName="thickLine" presStyleLbl="alignNode1" presStyleIdx="2" presStyleCnt="5"/>
      <dgm:spPr/>
    </dgm:pt>
    <dgm:pt modelId="{420158CE-EF34-4CB0-93AC-85E7A1A64483}" type="pres">
      <dgm:prSet presAssocID="{A9A78243-E07F-4D2E-B239-C833A549575D}" presName="horz1" presStyleCnt="0"/>
      <dgm:spPr/>
    </dgm:pt>
    <dgm:pt modelId="{7758306A-160A-439F-B470-4F03643EEE0E}" type="pres">
      <dgm:prSet presAssocID="{A9A78243-E07F-4D2E-B239-C833A549575D}" presName="tx1" presStyleLbl="revTx" presStyleIdx="2" presStyleCnt="5"/>
      <dgm:spPr/>
    </dgm:pt>
    <dgm:pt modelId="{BBF4677C-8CE3-45A6-9662-091A9ED63A8D}" type="pres">
      <dgm:prSet presAssocID="{A9A78243-E07F-4D2E-B239-C833A549575D}" presName="vert1" presStyleCnt="0"/>
      <dgm:spPr/>
    </dgm:pt>
    <dgm:pt modelId="{7D830CA6-64F6-4A21-9069-47CA8E3E3B5D}" type="pres">
      <dgm:prSet presAssocID="{7C763C8F-67B5-4D04-8383-3F23E7829806}" presName="thickLine" presStyleLbl="alignNode1" presStyleIdx="3" presStyleCnt="5"/>
      <dgm:spPr/>
    </dgm:pt>
    <dgm:pt modelId="{003008B7-1439-47B4-B7CC-7AAEE3FC5B46}" type="pres">
      <dgm:prSet presAssocID="{7C763C8F-67B5-4D04-8383-3F23E7829806}" presName="horz1" presStyleCnt="0"/>
      <dgm:spPr/>
    </dgm:pt>
    <dgm:pt modelId="{F0F90A4C-244A-456D-89D9-A3AD8146D330}" type="pres">
      <dgm:prSet presAssocID="{7C763C8F-67B5-4D04-8383-3F23E7829806}" presName="tx1" presStyleLbl="revTx" presStyleIdx="3" presStyleCnt="5"/>
      <dgm:spPr/>
    </dgm:pt>
    <dgm:pt modelId="{4DD383EC-EE48-4263-9B8E-D8E9B6CB6D0D}" type="pres">
      <dgm:prSet presAssocID="{7C763C8F-67B5-4D04-8383-3F23E7829806}" presName="vert1" presStyleCnt="0"/>
      <dgm:spPr/>
    </dgm:pt>
    <dgm:pt modelId="{69CC27FF-6A92-44E1-B5DC-43678CC9A54E}" type="pres">
      <dgm:prSet presAssocID="{A4C6CBA1-7C80-4BB9-B9F6-D2290759CFE9}" presName="thickLine" presStyleLbl="alignNode1" presStyleIdx="4" presStyleCnt="5"/>
      <dgm:spPr/>
    </dgm:pt>
    <dgm:pt modelId="{6E9886C9-33DE-4792-A6E7-9CBBB08E2C64}" type="pres">
      <dgm:prSet presAssocID="{A4C6CBA1-7C80-4BB9-B9F6-D2290759CFE9}" presName="horz1" presStyleCnt="0"/>
      <dgm:spPr/>
    </dgm:pt>
    <dgm:pt modelId="{27477C0E-E500-4AEB-989A-F9203E2A0131}" type="pres">
      <dgm:prSet presAssocID="{A4C6CBA1-7C80-4BB9-B9F6-D2290759CFE9}" presName="tx1" presStyleLbl="revTx" presStyleIdx="4" presStyleCnt="5"/>
      <dgm:spPr/>
    </dgm:pt>
    <dgm:pt modelId="{843FCCE3-38B9-41E9-A7CB-C8E18EDDA5FF}" type="pres">
      <dgm:prSet presAssocID="{A4C6CBA1-7C80-4BB9-B9F6-D2290759CFE9}" presName="vert1" presStyleCnt="0"/>
      <dgm:spPr/>
    </dgm:pt>
  </dgm:ptLst>
  <dgm:cxnLst>
    <dgm:cxn modelId="{6104410F-9A46-422A-88A6-04A136133522}" srcId="{DC8094E3-B92F-4FCF-B9B1-EB41C96AA48E}" destId="{A4C6CBA1-7C80-4BB9-B9F6-D2290759CFE9}" srcOrd="4" destOrd="0" parTransId="{806A3B36-B4F1-48BC-9FA9-39A8ABD15D9D}" sibTransId="{A6D5FC08-EED3-4DFE-94A6-2C3C4C7BEEE2}"/>
    <dgm:cxn modelId="{C8A9271E-714D-4895-AA48-E92645BBD5B8}" type="presOf" srcId="{7C763C8F-67B5-4D04-8383-3F23E7829806}" destId="{F0F90A4C-244A-456D-89D9-A3AD8146D330}" srcOrd="0" destOrd="0" presId="urn:microsoft.com/office/officeart/2008/layout/LinedList"/>
    <dgm:cxn modelId="{6A423640-6441-4FAD-97CF-874B71A6D06B}" srcId="{DC8094E3-B92F-4FCF-B9B1-EB41C96AA48E}" destId="{A9A78243-E07F-4D2E-B239-C833A549575D}" srcOrd="2" destOrd="0" parTransId="{0992727B-9183-45F0-A296-71027C68EBAD}" sibTransId="{903A5DF3-3252-4651-92B4-4B8FDA3D1F9F}"/>
    <dgm:cxn modelId="{29080D5C-57E5-4F74-9E54-72B590044486}" type="presOf" srcId="{ED9ED597-D642-445C-A399-B5856BC6B6ED}" destId="{B92C4F4A-40BD-48AE-B9EF-985EC6C5DBA1}" srcOrd="0" destOrd="0" presId="urn:microsoft.com/office/officeart/2008/layout/LinedList"/>
    <dgm:cxn modelId="{DEF1D260-E2BF-4463-AB1E-57C5FFA1A69B}" srcId="{DC8094E3-B92F-4FCF-B9B1-EB41C96AA48E}" destId="{F153B386-632B-4BC8-A59C-94473FF921F7}" srcOrd="1" destOrd="0" parTransId="{DC090644-C80E-48DC-ACEF-685647A5CC67}" sibTransId="{41350AE1-8A1F-4159-9056-CA7B39C6CA80}"/>
    <dgm:cxn modelId="{2AD01664-EF32-4C48-8EE7-21568F9B6E62}" type="presOf" srcId="{DC8094E3-B92F-4FCF-B9B1-EB41C96AA48E}" destId="{8C0D48D0-6032-4464-8470-3FCC0E695028}" srcOrd="0" destOrd="0" presId="urn:microsoft.com/office/officeart/2008/layout/LinedList"/>
    <dgm:cxn modelId="{8CE28D6C-A321-4ACD-84F4-E54E5D31E2C1}" type="presOf" srcId="{F153B386-632B-4BC8-A59C-94473FF921F7}" destId="{210CBDC4-69CE-41D1-B486-5106FF7A5965}" srcOrd="0" destOrd="0" presId="urn:microsoft.com/office/officeart/2008/layout/LinedList"/>
    <dgm:cxn modelId="{199CBC70-BDB2-4230-B51F-BA323C424AC9}" type="presOf" srcId="{A4C6CBA1-7C80-4BB9-B9F6-D2290759CFE9}" destId="{27477C0E-E500-4AEB-989A-F9203E2A0131}" srcOrd="0" destOrd="0" presId="urn:microsoft.com/office/officeart/2008/layout/LinedList"/>
    <dgm:cxn modelId="{21209AC9-E32F-482F-B699-63F2CF29685B}" srcId="{DC8094E3-B92F-4FCF-B9B1-EB41C96AA48E}" destId="{ED9ED597-D642-445C-A399-B5856BC6B6ED}" srcOrd="0" destOrd="0" parTransId="{1F0E8726-0072-45BD-A2BD-3FF04BAA07CF}" sibTransId="{CEA93FBD-0991-4C11-87D7-628BC993F324}"/>
    <dgm:cxn modelId="{7E2117FA-1516-45F5-93AE-E9EC0A6C805D}" srcId="{DC8094E3-B92F-4FCF-B9B1-EB41C96AA48E}" destId="{7C763C8F-67B5-4D04-8383-3F23E7829806}" srcOrd="3" destOrd="0" parTransId="{C75E824F-B3E1-4856-B8F9-A03DE996BC71}" sibTransId="{9B886842-C5F4-4696-95FE-C3048AA80962}"/>
    <dgm:cxn modelId="{C97B8BFA-5C41-46E1-973A-76E27F9E67B1}" type="presOf" srcId="{A9A78243-E07F-4D2E-B239-C833A549575D}" destId="{7758306A-160A-439F-B470-4F03643EEE0E}" srcOrd="0" destOrd="0" presId="urn:microsoft.com/office/officeart/2008/layout/LinedList"/>
    <dgm:cxn modelId="{13F8A11F-58AB-4BC9-86DE-A45A8074E25F}" type="presParOf" srcId="{8C0D48D0-6032-4464-8470-3FCC0E695028}" destId="{25074B71-0F19-4240-87CB-217B65C9FDC5}" srcOrd="0" destOrd="0" presId="urn:microsoft.com/office/officeart/2008/layout/LinedList"/>
    <dgm:cxn modelId="{1608999B-40EB-458E-8BC1-B4E252656FF3}" type="presParOf" srcId="{8C0D48D0-6032-4464-8470-3FCC0E695028}" destId="{24C3F344-DF0C-4715-9150-30A5D70AB63F}" srcOrd="1" destOrd="0" presId="urn:microsoft.com/office/officeart/2008/layout/LinedList"/>
    <dgm:cxn modelId="{9C87422C-F55F-4612-AC4E-5B67BABD9F43}" type="presParOf" srcId="{24C3F344-DF0C-4715-9150-30A5D70AB63F}" destId="{B92C4F4A-40BD-48AE-B9EF-985EC6C5DBA1}" srcOrd="0" destOrd="0" presId="urn:microsoft.com/office/officeart/2008/layout/LinedList"/>
    <dgm:cxn modelId="{66A85ED5-B983-42A9-B3F6-1EDE871D4C85}" type="presParOf" srcId="{24C3F344-DF0C-4715-9150-30A5D70AB63F}" destId="{244D9719-8069-4BC8-A68E-EDFF32B62061}" srcOrd="1" destOrd="0" presId="urn:microsoft.com/office/officeart/2008/layout/LinedList"/>
    <dgm:cxn modelId="{F41028AA-F4EC-4A00-AAF9-F550805C1BE0}" type="presParOf" srcId="{8C0D48D0-6032-4464-8470-3FCC0E695028}" destId="{ADA60982-B27D-4F3C-BA34-CB1C2E58CCDE}" srcOrd="2" destOrd="0" presId="urn:microsoft.com/office/officeart/2008/layout/LinedList"/>
    <dgm:cxn modelId="{73527827-1049-4752-AF23-FB327ABE6F15}" type="presParOf" srcId="{8C0D48D0-6032-4464-8470-3FCC0E695028}" destId="{1EC50CDC-7690-4455-B350-1A51769EAB73}" srcOrd="3" destOrd="0" presId="urn:microsoft.com/office/officeart/2008/layout/LinedList"/>
    <dgm:cxn modelId="{5C37C221-6D90-45C3-9620-7B2B0CE49D24}" type="presParOf" srcId="{1EC50CDC-7690-4455-B350-1A51769EAB73}" destId="{210CBDC4-69CE-41D1-B486-5106FF7A5965}" srcOrd="0" destOrd="0" presId="urn:microsoft.com/office/officeart/2008/layout/LinedList"/>
    <dgm:cxn modelId="{DDE01B50-2625-447C-BE26-745391D43975}" type="presParOf" srcId="{1EC50CDC-7690-4455-B350-1A51769EAB73}" destId="{526003A8-F19F-4B0B-9EA8-850B03EE2999}" srcOrd="1" destOrd="0" presId="urn:microsoft.com/office/officeart/2008/layout/LinedList"/>
    <dgm:cxn modelId="{7A5E7DFD-E14E-4C02-BCBC-71FA23915257}" type="presParOf" srcId="{8C0D48D0-6032-4464-8470-3FCC0E695028}" destId="{7D19DDCE-A0F0-4AB4-B8F2-B8EF2B850AE4}" srcOrd="4" destOrd="0" presId="urn:microsoft.com/office/officeart/2008/layout/LinedList"/>
    <dgm:cxn modelId="{0EF3C6D3-7FCE-489B-A02F-D0E3F3E58073}" type="presParOf" srcId="{8C0D48D0-6032-4464-8470-3FCC0E695028}" destId="{420158CE-EF34-4CB0-93AC-85E7A1A64483}" srcOrd="5" destOrd="0" presId="urn:microsoft.com/office/officeart/2008/layout/LinedList"/>
    <dgm:cxn modelId="{B4ADC8D3-7506-4942-A820-A2649E810CE8}" type="presParOf" srcId="{420158CE-EF34-4CB0-93AC-85E7A1A64483}" destId="{7758306A-160A-439F-B470-4F03643EEE0E}" srcOrd="0" destOrd="0" presId="urn:microsoft.com/office/officeart/2008/layout/LinedList"/>
    <dgm:cxn modelId="{9177BBB3-30BD-4D32-9082-293D5E532288}" type="presParOf" srcId="{420158CE-EF34-4CB0-93AC-85E7A1A64483}" destId="{BBF4677C-8CE3-45A6-9662-091A9ED63A8D}" srcOrd="1" destOrd="0" presId="urn:microsoft.com/office/officeart/2008/layout/LinedList"/>
    <dgm:cxn modelId="{547974C0-1BB1-4942-9411-7749810BFDD5}" type="presParOf" srcId="{8C0D48D0-6032-4464-8470-3FCC0E695028}" destId="{7D830CA6-64F6-4A21-9069-47CA8E3E3B5D}" srcOrd="6" destOrd="0" presId="urn:microsoft.com/office/officeart/2008/layout/LinedList"/>
    <dgm:cxn modelId="{74CF13AA-2BF9-4CB1-AB1F-55DAD5DE92DC}" type="presParOf" srcId="{8C0D48D0-6032-4464-8470-3FCC0E695028}" destId="{003008B7-1439-47B4-B7CC-7AAEE3FC5B46}" srcOrd="7" destOrd="0" presId="urn:microsoft.com/office/officeart/2008/layout/LinedList"/>
    <dgm:cxn modelId="{3D40F4D9-1E66-4455-B315-90C7A25F6D33}" type="presParOf" srcId="{003008B7-1439-47B4-B7CC-7AAEE3FC5B46}" destId="{F0F90A4C-244A-456D-89D9-A3AD8146D330}" srcOrd="0" destOrd="0" presId="urn:microsoft.com/office/officeart/2008/layout/LinedList"/>
    <dgm:cxn modelId="{DD48DDBE-C871-472C-ABA3-43735DB9EB51}" type="presParOf" srcId="{003008B7-1439-47B4-B7CC-7AAEE3FC5B46}" destId="{4DD383EC-EE48-4263-9B8E-D8E9B6CB6D0D}" srcOrd="1" destOrd="0" presId="urn:microsoft.com/office/officeart/2008/layout/LinedList"/>
    <dgm:cxn modelId="{CC1AAF12-95E5-4C60-B6F8-55D12A40B5B4}" type="presParOf" srcId="{8C0D48D0-6032-4464-8470-3FCC0E695028}" destId="{69CC27FF-6A92-44E1-B5DC-43678CC9A54E}" srcOrd="8" destOrd="0" presId="urn:microsoft.com/office/officeart/2008/layout/LinedList"/>
    <dgm:cxn modelId="{7E14308A-7A16-4A9B-9C1D-EF7CEF83C8F9}" type="presParOf" srcId="{8C0D48D0-6032-4464-8470-3FCC0E695028}" destId="{6E9886C9-33DE-4792-A6E7-9CBBB08E2C64}" srcOrd="9" destOrd="0" presId="urn:microsoft.com/office/officeart/2008/layout/LinedList"/>
    <dgm:cxn modelId="{74BB0CD3-1A1F-4A33-AE72-59A690B8649B}" type="presParOf" srcId="{6E9886C9-33DE-4792-A6E7-9CBBB08E2C64}" destId="{27477C0E-E500-4AEB-989A-F9203E2A0131}" srcOrd="0" destOrd="0" presId="urn:microsoft.com/office/officeart/2008/layout/LinedList"/>
    <dgm:cxn modelId="{BE17C31D-9BF9-472C-8724-8E3393A67F50}" type="presParOf" srcId="{6E9886C9-33DE-4792-A6E7-9CBBB08E2C64}" destId="{843FCCE3-38B9-41E9-A7CB-C8E18EDDA5F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6ADCB3-56C7-4750-AC3C-700EA6012087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DC3B83E-24B3-4C13-A759-57FCBF6972C7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dostatočná miera emocionálnej stability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0FC686-114A-45B3-AB51-B7F635D50634}" type="parTrans" cxnId="{CD012722-507E-4252-94A8-357ECD17F70B}">
      <dgm:prSet/>
      <dgm:spPr/>
      <dgm:t>
        <a:bodyPr/>
        <a:lstStyle/>
        <a:p>
          <a:endParaRPr lang="en-US"/>
        </a:p>
      </dgm:t>
    </dgm:pt>
    <dgm:pt modelId="{14A98B69-94F5-4396-B15D-9DF457DEC958}" type="sibTrans" cxnId="{CD012722-507E-4252-94A8-357ECD17F70B}">
      <dgm:prSet/>
      <dgm:spPr/>
      <dgm:t>
        <a:bodyPr/>
        <a:lstStyle/>
        <a:p>
          <a:endParaRPr lang="en-US"/>
        </a:p>
      </dgm:t>
    </dgm:pt>
    <dgm:pt modelId="{70FFFAE9-C56E-4BD5-A8B6-8CE0FFD43ACB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veku primerané zvládanie emócií</a:t>
          </a:r>
          <a:endParaRPr lang="en-US" sz="2200" dirty="0"/>
        </a:p>
      </dgm:t>
    </dgm:pt>
    <dgm:pt modelId="{CAD0E299-30AF-4634-AFC4-7AC17722EA24}" type="parTrans" cxnId="{2C86A76F-82BD-4CF7-8A42-530F546FAA56}">
      <dgm:prSet/>
      <dgm:spPr/>
      <dgm:t>
        <a:bodyPr/>
        <a:lstStyle/>
        <a:p>
          <a:endParaRPr lang="en-US"/>
        </a:p>
      </dgm:t>
    </dgm:pt>
    <dgm:pt modelId="{F434AA59-8E2F-49D1-BEE0-B34B2BF5188E}" type="sibTrans" cxnId="{2C86A76F-82BD-4CF7-8A42-530F546FAA56}">
      <dgm:prSet/>
      <dgm:spPr/>
      <dgm:t>
        <a:bodyPr/>
        <a:lstStyle/>
        <a:p>
          <a:endParaRPr lang="en-US"/>
        </a:p>
      </dgm:t>
    </dgm:pt>
    <dgm:pt modelId="{A3BDF235-C49C-401F-BD40-B498C2D7A4DB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sebaovládanie 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6D1296-D2C8-48D3-A192-0232444B7193}" type="parTrans" cxnId="{C5A95450-E401-408B-9CF3-DBC0B449B700}">
      <dgm:prSet/>
      <dgm:spPr/>
      <dgm:t>
        <a:bodyPr/>
        <a:lstStyle/>
        <a:p>
          <a:endParaRPr lang="en-US"/>
        </a:p>
      </dgm:t>
    </dgm:pt>
    <dgm:pt modelId="{F4258D09-09E0-400C-9EE3-26152D69E7E9}" type="sibTrans" cxnId="{C5A95450-E401-408B-9CF3-DBC0B449B700}">
      <dgm:prSet/>
      <dgm:spPr/>
      <dgm:t>
        <a:bodyPr/>
        <a:lstStyle/>
        <a:p>
          <a:endParaRPr lang="en-US"/>
        </a:p>
      </dgm:t>
    </dgm:pt>
    <dgm:pt modelId="{80ECAF11-4637-4C48-AE69-C31CDB381FE2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odolnosť voči frustrácií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1EF393-5778-47A0-8425-4EEBE380408E}" type="parTrans" cxnId="{2C9C4401-DA91-44EA-A45D-1AD5A33E577E}">
      <dgm:prSet/>
      <dgm:spPr/>
      <dgm:t>
        <a:bodyPr/>
        <a:lstStyle/>
        <a:p>
          <a:endParaRPr lang="en-US"/>
        </a:p>
      </dgm:t>
    </dgm:pt>
    <dgm:pt modelId="{FED09CD3-276D-48B4-8DBD-0E0F16CAA2C3}" type="sibTrans" cxnId="{2C9C4401-DA91-44EA-A45D-1AD5A33E577E}">
      <dgm:prSet/>
      <dgm:spPr/>
      <dgm:t>
        <a:bodyPr/>
        <a:lstStyle/>
        <a:p>
          <a:endParaRPr lang="en-US"/>
        </a:p>
      </dgm:t>
    </dgm:pt>
    <dgm:pt modelId="{66B67B6D-4936-482F-B771-F0D5C8CAB330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schopnosť odlúčiť sa od rodiny, rešpektovať autority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DC9CCD-AE19-4258-B5AB-11ECCC37BB3A}" type="parTrans" cxnId="{34FA5A57-1893-4F34-AD4C-BEA2CE311BBE}">
      <dgm:prSet/>
      <dgm:spPr/>
      <dgm:t>
        <a:bodyPr/>
        <a:lstStyle/>
        <a:p>
          <a:endParaRPr lang="en-US"/>
        </a:p>
      </dgm:t>
    </dgm:pt>
    <dgm:pt modelId="{8323D21C-0B3A-40DD-B96C-13DFAC07E032}" type="sibTrans" cxnId="{34FA5A57-1893-4F34-AD4C-BEA2CE311BBE}">
      <dgm:prSet/>
      <dgm:spPr/>
      <dgm:t>
        <a:bodyPr/>
        <a:lstStyle/>
        <a:p>
          <a:endParaRPr lang="en-US"/>
        </a:p>
      </dgm:t>
    </dgm:pt>
    <dgm:pt modelId="{BD7A884C-76D3-4B4F-9AF5-7E8B4F0DAE00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schopnosť začleniť sa do skupiny rovesníkov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924E3B-D0EF-4F22-86D8-7F81C40E7FB4}" type="parTrans" cxnId="{6040E8B1-46EE-468C-B7CF-33FCE186EDE7}">
      <dgm:prSet/>
      <dgm:spPr/>
      <dgm:t>
        <a:bodyPr/>
        <a:lstStyle/>
        <a:p>
          <a:endParaRPr lang="en-US"/>
        </a:p>
      </dgm:t>
    </dgm:pt>
    <dgm:pt modelId="{09D3DF7E-D6DB-4C24-81CD-2D1344BD9C7B}" type="sibTrans" cxnId="{6040E8B1-46EE-468C-B7CF-33FCE186EDE7}">
      <dgm:prSet/>
      <dgm:spPr/>
      <dgm:t>
        <a:bodyPr/>
        <a:lstStyle/>
        <a:p>
          <a:endParaRPr lang="en-US"/>
        </a:p>
      </dgm:t>
    </dgm:pt>
    <dgm:pt modelId="{5F2F9E47-64BC-4E10-8160-C3D4CE8D8C5B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rozumieť pravidlám spoločného spolužitia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D8AA3A-E09D-433D-9B3B-7591616F4105}" type="parTrans" cxnId="{E25E8B19-8FE9-454A-A9CA-F8D5C4C293E0}">
      <dgm:prSet/>
      <dgm:spPr/>
      <dgm:t>
        <a:bodyPr/>
        <a:lstStyle/>
        <a:p>
          <a:endParaRPr lang="en-US"/>
        </a:p>
      </dgm:t>
    </dgm:pt>
    <dgm:pt modelId="{E56E2A09-635E-49E2-AD2F-377042FBF236}" type="sibTrans" cxnId="{E25E8B19-8FE9-454A-A9CA-F8D5C4C293E0}">
      <dgm:prSet/>
      <dgm:spPr/>
      <dgm:t>
        <a:bodyPr/>
        <a:lstStyle/>
        <a:p>
          <a:endParaRPr lang="en-US"/>
        </a:p>
      </dgm:t>
    </dgm:pt>
    <dgm:pt modelId="{66C1C498-D884-44FC-9017-EE0FEFF35251}">
      <dgm:prSet custT="1"/>
      <dgm:spPr/>
      <dgm:t>
        <a:bodyPr/>
        <a:lstStyle/>
        <a:p>
          <a:r>
            <a:rPr lang="sk-SK" sz="2200" i="1" dirty="0">
              <a:latin typeface="Times New Roman" panose="02020603050405020304" pitchFamily="18" charset="0"/>
              <a:cs typeface="Times New Roman" panose="02020603050405020304" pitchFamily="18" charset="0"/>
            </a:rPr>
            <a:t>schopnosť pracovať s ostatnými 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BA3B1E-7D9A-4B19-8294-E638695A97AE}" type="parTrans" cxnId="{DAE88786-7F4E-4513-A72B-BD9878332339}">
      <dgm:prSet/>
      <dgm:spPr/>
      <dgm:t>
        <a:bodyPr/>
        <a:lstStyle/>
        <a:p>
          <a:endParaRPr lang="en-US"/>
        </a:p>
      </dgm:t>
    </dgm:pt>
    <dgm:pt modelId="{A6E7BB63-84E7-4966-A42F-4D193B68DBBF}" type="sibTrans" cxnId="{DAE88786-7F4E-4513-A72B-BD9878332339}">
      <dgm:prSet/>
      <dgm:spPr/>
      <dgm:t>
        <a:bodyPr/>
        <a:lstStyle/>
        <a:p>
          <a:endParaRPr lang="en-US"/>
        </a:p>
      </dgm:t>
    </dgm:pt>
    <dgm:pt modelId="{E1E4B136-A2C2-4DAB-9C92-8DA089CFEC88}" type="pres">
      <dgm:prSet presAssocID="{2F6ADCB3-56C7-4750-AC3C-700EA6012087}" presName="vert0" presStyleCnt="0">
        <dgm:presLayoutVars>
          <dgm:dir/>
          <dgm:animOne val="branch"/>
          <dgm:animLvl val="lvl"/>
        </dgm:presLayoutVars>
      </dgm:prSet>
      <dgm:spPr/>
    </dgm:pt>
    <dgm:pt modelId="{E6E26E4A-8F12-4D72-9495-1F46B2288D52}" type="pres">
      <dgm:prSet presAssocID="{FDC3B83E-24B3-4C13-A759-57FCBF6972C7}" presName="thickLine" presStyleLbl="alignNode1" presStyleIdx="0" presStyleCnt="8"/>
      <dgm:spPr/>
    </dgm:pt>
    <dgm:pt modelId="{7F657674-21F5-433C-B625-B6B1BF89E87F}" type="pres">
      <dgm:prSet presAssocID="{FDC3B83E-24B3-4C13-A759-57FCBF6972C7}" presName="horz1" presStyleCnt="0"/>
      <dgm:spPr/>
    </dgm:pt>
    <dgm:pt modelId="{4F71393C-EC51-4649-9944-115941A74B0C}" type="pres">
      <dgm:prSet presAssocID="{FDC3B83E-24B3-4C13-A759-57FCBF6972C7}" presName="tx1" presStyleLbl="revTx" presStyleIdx="0" presStyleCnt="8"/>
      <dgm:spPr/>
    </dgm:pt>
    <dgm:pt modelId="{2EB33308-C63C-475F-A005-695112435537}" type="pres">
      <dgm:prSet presAssocID="{FDC3B83E-24B3-4C13-A759-57FCBF6972C7}" presName="vert1" presStyleCnt="0"/>
      <dgm:spPr/>
    </dgm:pt>
    <dgm:pt modelId="{EF24CE0C-0F0C-438B-BBF5-919738CDE510}" type="pres">
      <dgm:prSet presAssocID="{70FFFAE9-C56E-4BD5-A8B6-8CE0FFD43ACB}" presName="thickLine" presStyleLbl="alignNode1" presStyleIdx="1" presStyleCnt="8"/>
      <dgm:spPr/>
    </dgm:pt>
    <dgm:pt modelId="{F9C89F70-3EF1-44C8-A4D5-EF57447D5B1D}" type="pres">
      <dgm:prSet presAssocID="{70FFFAE9-C56E-4BD5-A8B6-8CE0FFD43ACB}" presName="horz1" presStyleCnt="0"/>
      <dgm:spPr/>
    </dgm:pt>
    <dgm:pt modelId="{D1F1F6E3-C5A7-4673-9633-8CCA0DECBDC8}" type="pres">
      <dgm:prSet presAssocID="{70FFFAE9-C56E-4BD5-A8B6-8CE0FFD43ACB}" presName="tx1" presStyleLbl="revTx" presStyleIdx="1" presStyleCnt="8"/>
      <dgm:spPr/>
    </dgm:pt>
    <dgm:pt modelId="{1BADDAE6-AC16-46FA-95E4-D42B286F8BF0}" type="pres">
      <dgm:prSet presAssocID="{70FFFAE9-C56E-4BD5-A8B6-8CE0FFD43ACB}" presName="vert1" presStyleCnt="0"/>
      <dgm:spPr/>
    </dgm:pt>
    <dgm:pt modelId="{F52F6BFB-391A-4C15-B169-8A22A0FE512D}" type="pres">
      <dgm:prSet presAssocID="{A3BDF235-C49C-401F-BD40-B498C2D7A4DB}" presName="thickLine" presStyleLbl="alignNode1" presStyleIdx="2" presStyleCnt="8"/>
      <dgm:spPr/>
    </dgm:pt>
    <dgm:pt modelId="{4AAFD392-357A-4F86-93FF-60190C9A2D00}" type="pres">
      <dgm:prSet presAssocID="{A3BDF235-C49C-401F-BD40-B498C2D7A4DB}" presName="horz1" presStyleCnt="0"/>
      <dgm:spPr/>
    </dgm:pt>
    <dgm:pt modelId="{61E51A18-C00A-4B44-A2E1-07913F51DCE8}" type="pres">
      <dgm:prSet presAssocID="{A3BDF235-C49C-401F-BD40-B498C2D7A4DB}" presName="tx1" presStyleLbl="revTx" presStyleIdx="2" presStyleCnt="8"/>
      <dgm:spPr/>
    </dgm:pt>
    <dgm:pt modelId="{636BD656-B13E-4473-9BF5-3732F89CA650}" type="pres">
      <dgm:prSet presAssocID="{A3BDF235-C49C-401F-BD40-B498C2D7A4DB}" presName="vert1" presStyleCnt="0"/>
      <dgm:spPr/>
    </dgm:pt>
    <dgm:pt modelId="{475BC2AD-F633-4FD0-865B-721EF57D7E64}" type="pres">
      <dgm:prSet presAssocID="{80ECAF11-4637-4C48-AE69-C31CDB381FE2}" presName="thickLine" presStyleLbl="alignNode1" presStyleIdx="3" presStyleCnt="8"/>
      <dgm:spPr/>
    </dgm:pt>
    <dgm:pt modelId="{EDCD488F-3BE9-43AF-A0AC-D1581FA06A3E}" type="pres">
      <dgm:prSet presAssocID="{80ECAF11-4637-4C48-AE69-C31CDB381FE2}" presName="horz1" presStyleCnt="0"/>
      <dgm:spPr/>
    </dgm:pt>
    <dgm:pt modelId="{C6F64249-7E8B-4701-87DD-7B52463CB7B4}" type="pres">
      <dgm:prSet presAssocID="{80ECAF11-4637-4C48-AE69-C31CDB381FE2}" presName="tx1" presStyleLbl="revTx" presStyleIdx="3" presStyleCnt="8"/>
      <dgm:spPr/>
    </dgm:pt>
    <dgm:pt modelId="{F4760462-61DA-439D-A9C6-BA028C327CCE}" type="pres">
      <dgm:prSet presAssocID="{80ECAF11-4637-4C48-AE69-C31CDB381FE2}" presName="vert1" presStyleCnt="0"/>
      <dgm:spPr/>
    </dgm:pt>
    <dgm:pt modelId="{E7BAA24B-73AB-4C38-9FD6-5B360CA93E7E}" type="pres">
      <dgm:prSet presAssocID="{66B67B6D-4936-482F-B771-F0D5C8CAB330}" presName="thickLine" presStyleLbl="alignNode1" presStyleIdx="4" presStyleCnt="8"/>
      <dgm:spPr/>
    </dgm:pt>
    <dgm:pt modelId="{44012937-9EEB-463E-9C54-8A3993A42044}" type="pres">
      <dgm:prSet presAssocID="{66B67B6D-4936-482F-B771-F0D5C8CAB330}" presName="horz1" presStyleCnt="0"/>
      <dgm:spPr/>
    </dgm:pt>
    <dgm:pt modelId="{EC8FDD7C-EAEE-4031-A643-58232D3290F9}" type="pres">
      <dgm:prSet presAssocID="{66B67B6D-4936-482F-B771-F0D5C8CAB330}" presName="tx1" presStyleLbl="revTx" presStyleIdx="4" presStyleCnt="8"/>
      <dgm:spPr/>
    </dgm:pt>
    <dgm:pt modelId="{92792E0F-0013-41D6-8C30-14F7B9A4A7D9}" type="pres">
      <dgm:prSet presAssocID="{66B67B6D-4936-482F-B771-F0D5C8CAB330}" presName="vert1" presStyleCnt="0"/>
      <dgm:spPr/>
    </dgm:pt>
    <dgm:pt modelId="{9B9B8630-7080-4EE4-8B33-0C13057751D8}" type="pres">
      <dgm:prSet presAssocID="{BD7A884C-76D3-4B4F-9AF5-7E8B4F0DAE00}" presName="thickLine" presStyleLbl="alignNode1" presStyleIdx="5" presStyleCnt="8"/>
      <dgm:spPr/>
    </dgm:pt>
    <dgm:pt modelId="{DB940DFF-E04E-4C98-91BE-C47D99612DE1}" type="pres">
      <dgm:prSet presAssocID="{BD7A884C-76D3-4B4F-9AF5-7E8B4F0DAE00}" presName="horz1" presStyleCnt="0"/>
      <dgm:spPr/>
    </dgm:pt>
    <dgm:pt modelId="{B4489212-45A8-40AF-B39C-A2EA4D0EFA72}" type="pres">
      <dgm:prSet presAssocID="{BD7A884C-76D3-4B4F-9AF5-7E8B4F0DAE00}" presName="tx1" presStyleLbl="revTx" presStyleIdx="5" presStyleCnt="8"/>
      <dgm:spPr/>
    </dgm:pt>
    <dgm:pt modelId="{D428D844-FA95-4B73-A428-DB6314CB579E}" type="pres">
      <dgm:prSet presAssocID="{BD7A884C-76D3-4B4F-9AF5-7E8B4F0DAE00}" presName="vert1" presStyleCnt="0"/>
      <dgm:spPr/>
    </dgm:pt>
    <dgm:pt modelId="{9250C019-8DD6-4A93-AB3B-3D332DF7D619}" type="pres">
      <dgm:prSet presAssocID="{5F2F9E47-64BC-4E10-8160-C3D4CE8D8C5B}" presName="thickLine" presStyleLbl="alignNode1" presStyleIdx="6" presStyleCnt="8"/>
      <dgm:spPr/>
    </dgm:pt>
    <dgm:pt modelId="{99B2E714-E916-42F7-978B-D0C66806EF4F}" type="pres">
      <dgm:prSet presAssocID="{5F2F9E47-64BC-4E10-8160-C3D4CE8D8C5B}" presName="horz1" presStyleCnt="0"/>
      <dgm:spPr/>
    </dgm:pt>
    <dgm:pt modelId="{5C724C21-177B-41F7-BE27-EB9028D29745}" type="pres">
      <dgm:prSet presAssocID="{5F2F9E47-64BC-4E10-8160-C3D4CE8D8C5B}" presName="tx1" presStyleLbl="revTx" presStyleIdx="6" presStyleCnt="8"/>
      <dgm:spPr/>
    </dgm:pt>
    <dgm:pt modelId="{3FC134E1-F9A4-452B-BD2A-B406BB994808}" type="pres">
      <dgm:prSet presAssocID="{5F2F9E47-64BC-4E10-8160-C3D4CE8D8C5B}" presName="vert1" presStyleCnt="0"/>
      <dgm:spPr/>
    </dgm:pt>
    <dgm:pt modelId="{1695ABCE-0A62-4EA8-9878-355878E85AC4}" type="pres">
      <dgm:prSet presAssocID="{66C1C498-D884-44FC-9017-EE0FEFF35251}" presName="thickLine" presStyleLbl="alignNode1" presStyleIdx="7" presStyleCnt="8"/>
      <dgm:spPr/>
    </dgm:pt>
    <dgm:pt modelId="{38B0DC1E-FEAD-4193-8619-727C7F6E8FDE}" type="pres">
      <dgm:prSet presAssocID="{66C1C498-D884-44FC-9017-EE0FEFF35251}" presName="horz1" presStyleCnt="0"/>
      <dgm:spPr/>
    </dgm:pt>
    <dgm:pt modelId="{729CEC1F-BB45-4C61-AA17-C997A407A8CE}" type="pres">
      <dgm:prSet presAssocID="{66C1C498-D884-44FC-9017-EE0FEFF35251}" presName="tx1" presStyleLbl="revTx" presStyleIdx="7" presStyleCnt="8"/>
      <dgm:spPr/>
    </dgm:pt>
    <dgm:pt modelId="{0AD39958-A9ED-4A05-AB06-F04E8EF1FC4A}" type="pres">
      <dgm:prSet presAssocID="{66C1C498-D884-44FC-9017-EE0FEFF35251}" presName="vert1" presStyleCnt="0"/>
      <dgm:spPr/>
    </dgm:pt>
  </dgm:ptLst>
  <dgm:cxnLst>
    <dgm:cxn modelId="{2C9C4401-DA91-44EA-A45D-1AD5A33E577E}" srcId="{2F6ADCB3-56C7-4750-AC3C-700EA6012087}" destId="{80ECAF11-4637-4C48-AE69-C31CDB381FE2}" srcOrd="3" destOrd="0" parTransId="{871EF393-5778-47A0-8425-4EEBE380408E}" sibTransId="{FED09CD3-276D-48B4-8DBD-0E0F16CAA2C3}"/>
    <dgm:cxn modelId="{7595470E-C442-4BFB-B396-58F335AEE2D4}" type="presOf" srcId="{5F2F9E47-64BC-4E10-8160-C3D4CE8D8C5B}" destId="{5C724C21-177B-41F7-BE27-EB9028D29745}" srcOrd="0" destOrd="0" presId="urn:microsoft.com/office/officeart/2008/layout/LinedList"/>
    <dgm:cxn modelId="{DD53FA11-6E3D-4E86-A97E-962ABC2F1C81}" type="presOf" srcId="{66B67B6D-4936-482F-B771-F0D5C8CAB330}" destId="{EC8FDD7C-EAEE-4031-A643-58232D3290F9}" srcOrd="0" destOrd="0" presId="urn:microsoft.com/office/officeart/2008/layout/LinedList"/>
    <dgm:cxn modelId="{E25E8B19-8FE9-454A-A9CA-F8D5C4C293E0}" srcId="{2F6ADCB3-56C7-4750-AC3C-700EA6012087}" destId="{5F2F9E47-64BC-4E10-8160-C3D4CE8D8C5B}" srcOrd="6" destOrd="0" parTransId="{61D8AA3A-E09D-433D-9B3B-7591616F4105}" sibTransId="{E56E2A09-635E-49E2-AD2F-377042FBF236}"/>
    <dgm:cxn modelId="{CD012722-507E-4252-94A8-357ECD17F70B}" srcId="{2F6ADCB3-56C7-4750-AC3C-700EA6012087}" destId="{FDC3B83E-24B3-4C13-A759-57FCBF6972C7}" srcOrd="0" destOrd="0" parTransId="{3A0FC686-114A-45B3-AB51-B7F635D50634}" sibTransId="{14A98B69-94F5-4396-B15D-9DF457DEC958}"/>
    <dgm:cxn modelId="{423B383C-4E07-495D-A2AD-0B4C3A870658}" type="presOf" srcId="{70FFFAE9-C56E-4BD5-A8B6-8CE0FFD43ACB}" destId="{D1F1F6E3-C5A7-4673-9633-8CCA0DECBDC8}" srcOrd="0" destOrd="0" presId="urn:microsoft.com/office/officeart/2008/layout/LinedList"/>
    <dgm:cxn modelId="{32C8D666-30CD-4E87-8F9C-F27C911FCA3E}" type="presOf" srcId="{66C1C498-D884-44FC-9017-EE0FEFF35251}" destId="{729CEC1F-BB45-4C61-AA17-C997A407A8CE}" srcOrd="0" destOrd="0" presId="urn:microsoft.com/office/officeart/2008/layout/LinedList"/>
    <dgm:cxn modelId="{0BF2BC6A-A7E4-464C-A6FA-83021D515A7F}" type="presOf" srcId="{A3BDF235-C49C-401F-BD40-B498C2D7A4DB}" destId="{61E51A18-C00A-4B44-A2E1-07913F51DCE8}" srcOrd="0" destOrd="0" presId="urn:microsoft.com/office/officeart/2008/layout/LinedList"/>
    <dgm:cxn modelId="{2C86A76F-82BD-4CF7-8A42-530F546FAA56}" srcId="{2F6ADCB3-56C7-4750-AC3C-700EA6012087}" destId="{70FFFAE9-C56E-4BD5-A8B6-8CE0FFD43ACB}" srcOrd="1" destOrd="0" parTransId="{CAD0E299-30AF-4634-AFC4-7AC17722EA24}" sibTransId="{F434AA59-8E2F-49D1-BEE0-B34B2BF5188E}"/>
    <dgm:cxn modelId="{C5A95450-E401-408B-9CF3-DBC0B449B700}" srcId="{2F6ADCB3-56C7-4750-AC3C-700EA6012087}" destId="{A3BDF235-C49C-401F-BD40-B498C2D7A4DB}" srcOrd="2" destOrd="0" parTransId="{D26D1296-D2C8-48D3-A192-0232444B7193}" sibTransId="{F4258D09-09E0-400C-9EE3-26152D69E7E9}"/>
    <dgm:cxn modelId="{34FA5A57-1893-4F34-AD4C-BEA2CE311BBE}" srcId="{2F6ADCB3-56C7-4750-AC3C-700EA6012087}" destId="{66B67B6D-4936-482F-B771-F0D5C8CAB330}" srcOrd="4" destOrd="0" parTransId="{2EDC9CCD-AE19-4258-B5AB-11ECCC37BB3A}" sibTransId="{8323D21C-0B3A-40DD-B96C-13DFAC07E032}"/>
    <dgm:cxn modelId="{DAE88786-7F4E-4513-A72B-BD9878332339}" srcId="{2F6ADCB3-56C7-4750-AC3C-700EA6012087}" destId="{66C1C498-D884-44FC-9017-EE0FEFF35251}" srcOrd="7" destOrd="0" parTransId="{76BA3B1E-7D9A-4B19-8294-E638695A97AE}" sibTransId="{A6E7BB63-84E7-4966-A42F-4D193B68DBBF}"/>
    <dgm:cxn modelId="{1DF37AA1-6D66-4392-BA08-0183899CFC35}" type="presOf" srcId="{BD7A884C-76D3-4B4F-9AF5-7E8B4F0DAE00}" destId="{B4489212-45A8-40AF-B39C-A2EA4D0EFA72}" srcOrd="0" destOrd="0" presId="urn:microsoft.com/office/officeart/2008/layout/LinedList"/>
    <dgm:cxn modelId="{839860A3-56D7-40B3-B5C1-839E09B2468C}" type="presOf" srcId="{80ECAF11-4637-4C48-AE69-C31CDB381FE2}" destId="{C6F64249-7E8B-4701-87DD-7B52463CB7B4}" srcOrd="0" destOrd="0" presId="urn:microsoft.com/office/officeart/2008/layout/LinedList"/>
    <dgm:cxn modelId="{96AAB5AF-895A-4DC1-BAF8-D7CE93B5AAC6}" type="presOf" srcId="{2F6ADCB3-56C7-4750-AC3C-700EA6012087}" destId="{E1E4B136-A2C2-4DAB-9C92-8DA089CFEC88}" srcOrd="0" destOrd="0" presId="urn:microsoft.com/office/officeart/2008/layout/LinedList"/>
    <dgm:cxn modelId="{6040E8B1-46EE-468C-B7CF-33FCE186EDE7}" srcId="{2F6ADCB3-56C7-4750-AC3C-700EA6012087}" destId="{BD7A884C-76D3-4B4F-9AF5-7E8B4F0DAE00}" srcOrd="5" destOrd="0" parTransId="{8F924E3B-D0EF-4F22-86D8-7F81C40E7FB4}" sibTransId="{09D3DF7E-D6DB-4C24-81CD-2D1344BD9C7B}"/>
    <dgm:cxn modelId="{25EACAE6-EEA8-4CBD-9FFD-CCA729C0EABA}" type="presOf" srcId="{FDC3B83E-24B3-4C13-A759-57FCBF6972C7}" destId="{4F71393C-EC51-4649-9944-115941A74B0C}" srcOrd="0" destOrd="0" presId="urn:microsoft.com/office/officeart/2008/layout/LinedList"/>
    <dgm:cxn modelId="{31CAD9EA-3164-40C1-B3CC-0BEC0D227FD7}" type="presParOf" srcId="{E1E4B136-A2C2-4DAB-9C92-8DA089CFEC88}" destId="{E6E26E4A-8F12-4D72-9495-1F46B2288D52}" srcOrd="0" destOrd="0" presId="urn:microsoft.com/office/officeart/2008/layout/LinedList"/>
    <dgm:cxn modelId="{82481D0C-9793-4C2B-8AC3-1BFD1A2C7170}" type="presParOf" srcId="{E1E4B136-A2C2-4DAB-9C92-8DA089CFEC88}" destId="{7F657674-21F5-433C-B625-B6B1BF89E87F}" srcOrd="1" destOrd="0" presId="urn:microsoft.com/office/officeart/2008/layout/LinedList"/>
    <dgm:cxn modelId="{6D463631-F177-4060-BFC9-A82FFDDE1D63}" type="presParOf" srcId="{7F657674-21F5-433C-B625-B6B1BF89E87F}" destId="{4F71393C-EC51-4649-9944-115941A74B0C}" srcOrd="0" destOrd="0" presId="urn:microsoft.com/office/officeart/2008/layout/LinedList"/>
    <dgm:cxn modelId="{C5C7D0CE-0526-4E44-A324-14406627A01D}" type="presParOf" srcId="{7F657674-21F5-433C-B625-B6B1BF89E87F}" destId="{2EB33308-C63C-475F-A005-695112435537}" srcOrd="1" destOrd="0" presId="urn:microsoft.com/office/officeart/2008/layout/LinedList"/>
    <dgm:cxn modelId="{BC18D3E0-77D1-460D-B86F-F2A27D0BD747}" type="presParOf" srcId="{E1E4B136-A2C2-4DAB-9C92-8DA089CFEC88}" destId="{EF24CE0C-0F0C-438B-BBF5-919738CDE510}" srcOrd="2" destOrd="0" presId="urn:microsoft.com/office/officeart/2008/layout/LinedList"/>
    <dgm:cxn modelId="{B8646889-CAB2-4D12-B40C-BFE39442533C}" type="presParOf" srcId="{E1E4B136-A2C2-4DAB-9C92-8DA089CFEC88}" destId="{F9C89F70-3EF1-44C8-A4D5-EF57447D5B1D}" srcOrd="3" destOrd="0" presId="urn:microsoft.com/office/officeart/2008/layout/LinedList"/>
    <dgm:cxn modelId="{C87BC00B-D922-44DE-93EA-270AD72AC9E2}" type="presParOf" srcId="{F9C89F70-3EF1-44C8-A4D5-EF57447D5B1D}" destId="{D1F1F6E3-C5A7-4673-9633-8CCA0DECBDC8}" srcOrd="0" destOrd="0" presId="urn:microsoft.com/office/officeart/2008/layout/LinedList"/>
    <dgm:cxn modelId="{2FC7FD79-0B42-45B3-94BE-AECD1334C830}" type="presParOf" srcId="{F9C89F70-3EF1-44C8-A4D5-EF57447D5B1D}" destId="{1BADDAE6-AC16-46FA-95E4-D42B286F8BF0}" srcOrd="1" destOrd="0" presId="urn:microsoft.com/office/officeart/2008/layout/LinedList"/>
    <dgm:cxn modelId="{BCF77B86-5761-425D-87B2-9E545224C5D4}" type="presParOf" srcId="{E1E4B136-A2C2-4DAB-9C92-8DA089CFEC88}" destId="{F52F6BFB-391A-4C15-B169-8A22A0FE512D}" srcOrd="4" destOrd="0" presId="urn:microsoft.com/office/officeart/2008/layout/LinedList"/>
    <dgm:cxn modelId="{72AC332B-6427-4BDD-BBCF-818291DEAF98}" type="presParOf" srcId="{E1E4B136-A2C2-4DAB-9C92-8DA089CFEC88}" destId="{4AAFD392-357A-4F86-93FF-60190C9A2D00}" srcOrd="5" destOrd="0" presId="urn:microsoft.com/office/officeart/2008/layout/LinedList"/>
    <dgm:cxn modelId="{1941ECB3-4788-4770-BFB7-5E1C411F1F87}" type="presParOf" srcId="{4AAFD392-357A-4F86-93FF-60190C9A2D00}" destId="{61E51A18-C00A-4B44-A2E1-07913F51DCE8}" srcOrd="0" destOrd="0" presId="urn:microsoft.com/office/officeart/2008/layout/LinedList"/>
    <dgm:cxn modelId="{56C1DA33-398A-422C-8475-8130BD6D3658}" type="presParOf" srcId="{4AAFD392-357A-4F86-93FF-60190C9A2D00}" destId="{636BD656-B13E-4473-9BF5-3732F89CA650}" srcOrd="1" destOrd="0" presId="urn:microsoft.com/office/officeart/2008/layout/LinedList"/>
    <dgm:cxn modelId="{3FC1D982-9417-4E3F-AF3D-ACF165C413CC}" type="presParOf" srcId="{E1E4B136-A2C2-4DAB-9C92-8DA089CFEC88}" destId="{475BC2AD-F633-4FD0-865B-721EF57D7E64}" srcOrd="6" destOrd="0" presId="urn:microsoft.com/office/officeart/2008/layout/LinedList"/>
    <dgm:cxn modelId="{263016C3-6F1B-4EA3-AC50-7ADBA337EFE0}" type="presParOf" srcId="{E1E4B136-A2C2-4DAB-9C92-8DA089CFEC88}" destId="{EDCD488F-3BE9-43AF-A0AC-D1581FA06A3E}" srcOrd="7" destOrd="0" presId="urn:microsoft.com/office/officeart/2008/layout/LinedList"/>
    <dgm:cxn modelId="{53A28994-D3FF-4EA5-976D-D691A3616691}" type="presParOf" srcId="{EDCD488F-3BE9-43AF-A0AC-D1581FA06A3E}" destId="{C6F64249-7E8B-4701-87DD-7B52463CB7B4}" srcOrd="0" destOrd="0" presId="urn:microsoft.com/office/officeart/2008/layout/LinedList"/>
    <dgm:cxn modelId="{F9FB0359-B015-477C-8676-1F293D4B411F}" type="presParOf" srcId="{EDCD488F-3BE9-43AF-A0AC-D1581FA06A3E}" destId="{F4760462-61DA-439D-A9C6-BA028C327CCE}" srcOrd="1" destOrd="0" presId="urn:microsoft.com/office/officeart/2008/layout/LinedList"/>
    <dgm:cxn modelId="{5DE08D98-172D-415F-9048-9C1B3BEAE9F7}" type="presParOf" srcId="{E1E4B136-A2C2-4DAB-9C92-8DA089CFEC88}" destId="{E7BAA24B-73AB-4C38-9FD6-5B360CA93E7E}" srcOrd="8" destOrd="0" presId="urn:microsoft.com/office/officeart/2008/layout/LinedList"/>
    <dgm:cxn modelId="{6206AFF9-65F5-43CE-BE2D-07A07D1C97F4}" type="presParOf" srcId="{E1E4B136-A2C2-4DAB-9C92-8DA089CFEC88}" destId="{44012937-9EEB-463E-9C54-8A3993A42044}" srcOrd="9" destOrd="0" presId="urn:microsoft.com/office/officeart/2008/layout/LinedList"/>
    <dgm:cxn modelId="{CE784142-CE55-4AFE-9EBE-2528B15899EE}" type="presParOf" srcId="{44012937-9EEB-463E-9C54-8A3993A42044}" destId="{EC8FDD7C-EAEE-4031-A643-58232D3290F9}" srcOrd="0" destOrd="0" presId="urn:microsoft.com/office/officeart/2008/layout/LinedList"/>
    <dgm:cxn modelId="{F4B7F0F4-2DB8-42D1-8DB2-9B2332A8C5CC}" type="presParOf" srcId="{44012937-9EEB-463E-9C54-8A3993A42044}" destId="{92792E0F-0013-41D6-8C30-14F7B9A4A7D9}" srcOrd="1" destOrd="0" presId="urn:microsoft.com/office/officeart/2008/layout/LinedList"/>
    <dgm:cxn modelId="{6C86881A-7CA1-465B-8F46-875DD98B06E9}" type="presParOf" srcId="{E1E4B136-A2C2-4DAB-9C92-8DA089CFEC88}" destId="{9B9B8630-7080-4EE4-8B33-0C13057751D8}" srcOrd="10" destOrd="0" presId="urn:microsoft.com/office/officeart/2008/layout/LinedList"/>
    <dgm:cxn modelId="{69E7C2A3-C435-4AC2-88F1-54D04FD1E305}" type="presParOf" srcId="{E1E4B136-A2C2-4DAB-9C92-8DA089CFEC88}" destId="{DB940DFF-E04E-4C98-91BE-C47D99612DE1}" srcOrd="11" destOrd="0" presId="urn:microsoft.com/office/officeart/2008/layout/LinedList"/>
    <dgm:cxn modelId="{45178C3D-98D5-47A7-A3D0-1377A0C54153}" type="presParOf" srcId="{DB940DFF-E04E-4C98-91BE-C47D99612DE1}" destId="{B4489212-45A8-40AF-B39C-A2EA4D0EFA72}" srcOrd="0" destOrd="0" presId="urn:microsoft.com/office/officeart/2008/layout/LinedList"/>
    <dgm:cxn modelId="{2DB82E0C-27E5-4410-AB2D-16B1AE12DAAB}" type="presParOf" srcId="{DB940DFF-E04E-4C98-91BE-C47D99612DE1}" destId="{D428D844-FA95-4B73-A428-DB6314CB579E}" srcOrd="1" destOrd="0" presId="urn:microsoft.com/office/officeart/2008/layout/LinedList"/>
    <dgm:cxn modelId="{9233A8C0-3AED-472C-869D-7B4E4E10DFAF}" type="presParOf" srcId="{E1E4B136-A2C2-4DAB-9C92-8DA089CFEC88}" destId="{9250C019-8DD6-4A93-AB3B-3D332DF7D619}" srcOrd="12" destOrd="0" presId="urn:microsoft.com/office/officeart/2008/layout/LinedList"/>
    <dgm:cxn modelId="{2DE4ADB7-0242-4D7D-BE48-E129F0BFF037}" type="presParOf" srcId="{E1E4B136-A2C2-4DAB-9C92-8DA089CFEC88}" destId="{99B2E714-E916-42F7-978B-D0C66806EF4F}" srcOrd="13" destOrd="0" presId="urn:microsoft.com/office/officeart/2008/layout/LinedList"/>
    <dgm:cxn modelId="{AD1922F7-7A39-4D56-B37B-8E9508F5ECBF}" type="presParOf" srcId="{99B2E714-E916-42F7-978B-D0C66806EF4F}" destId="{5C724C21-177B-41F7-BE27-EB9028D29745}" srcOrd="0" destOrd="0" presId="urn:microsoft.com/office/officeart/2008/layout/LinedList"/>
    <dgm:cxn modelId="{471F6FF1-1545-45BE-85E4-2794991C2D8B}" type="presParOf" srcId="{99B2E714-E916-42F7-978B-D0C66806EF4F}" destId="{3FC134E1-F9A4-452B-BD2A-B406BB994808}" srcOrd="1" destOrd="0" presId="urn:microsoft.com/office/officeart/2008/layout/LinedList"/>
    <dgm:cxn modelId="{854CFA8F-882B-4D71-948A-A6FCA260E8E0}" type="presParOf" srcId="{E1E4B136-A2C2-4DAB-9C92-8DA089CFEC88}" destId="{1695ABCE-0A62-4EA8-9878-355878E85AC4}" srcOrd="14" destOrd="0" presId="urn:microsoft.com/office/officeart/2008/layout/LinedList"/>
    <dgm:cxn modelId="{9B9BA909-4613-45DA-95FC-DE170655E477}" type="presParOf" srcId="{E1E4B136-A2C2-4DAB-9C92-8DA089CFEC88}" destId="{38B0DC1E-FEAD-4193-8619-727C7F6E8FDE}" srcOrd="15" destOrd="0" presId="urn:microsoft.com/office/officeart/2008/layout/LinedList"/>
    <dgm:cxn modelId="{B3357180-68EC-4475-A43A-3A0E35F97EEB}" type="presParOf" srcId="{38B0DC1E-FEAD-4193-8619-727C7F6E8FDE}" destId="{729CEC1F-BB45-4C61-AA17-C997A407A8CE}" srcOrd="0" destOrd="0" presId="urn:microsoft.com/office/officeart/2008/layout/LinedList"/>
    <dgm:cxn modelId="{40D24B5B-8C8E-41FD-894C-A3D08F0CA276}" type="presParOf" srcId="{38B0DC1E-FEAD-4193-8619-727C7F6E8FDE}" destId="{0AD39958-A9ED-4A05-AB06-F04E8EF1FC4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86B47-2014-4FFB-98FE-49EA9FF0C8AE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E46EF-D5BD-48E5-B79C-BB0296106118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24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k</a:t>
          </a:r>
          <a:r>
            <a:rPr lang="fi-FI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31.8.</a:t>
          </a: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dovŕšilo vek</a:t>
          </a:r>
          <a:r>
            <a:rPr lang="fi-FI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6 rokov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6900512" cy="1384035"/>
      </dsp:txXfrm>
    </dsp:sp>
    <dsp:sp modelId="{F9F0F93C-3B36-4A04-B5A1-D5DD90F902A0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DFDDC-18CF-44CA-B3A7-9B41B9A1A55E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24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fi-FI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výška okolo 110 - 120 cm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384035"/>
        <a:ext cx="6900512" cy="1384035"/>
      </dsp:txXfrm>
    </dsp:sp>
    <dsp:sp modelId="{7FD41ED9-DDC0-4230-BEC7-95B31FAD5BFB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617DD6-ECA1-4D6D-92E4-3D57444633BC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24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</a:t>
          </a:r>
          <a:r>
            <a:rPr lang="fi-FI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motnosť </a:t>
          </a: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okolo</a:t>
          </a:r>
          <a:r>
            <a:rPr lang="fi-FI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22 kg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68070"/>
        <a:ext cx="6900512" cy="1384035"/>
      </dsp:txXfrm>
    </dsp:sp>
    <dsp:sp modelId="{71B15C75-3363-44C0-A772-AB8B3C10D51E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109CE-C8C1-4A2B-9AA2-FB398EC1A25B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24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i-FI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primerane rozvinuté kosti a svalstvo a koordinované, presnejšie pohyby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152105"/>
        <a:ext cx="6900512" cy="1384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35880-1D59-46A3-A166-A250C0883F10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B58F52-7407-4B50-B572-D1B7CBB93251}">
      <dsp:nvSpPr>
        <dsp:cNvPr id="0" name=""/>
        <dsp:cNvSpPr/>
      </dsp:nvSpPr>
      <dsp:spPr>
        <a:xfrm>
          <a:off x="0" y="0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reč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6900512" cy="692017"/>
      </dsp:txXfrm>
    </dsp:sp>
    <dsp:sp modelId="{59799274-B0BA-4F0F-ADFF-7C6E244F9AF7}">
      <dsp:nvSpPr>
        <dsp:cNvPr id="0" name=""/>
        <dsp:cNvSpPr/>
      </dsp:nvSpPr>
      <dsp:spPr>
        <a:xfrm>
          <a:off x="0" y="692017"/>
          <a:ext cx="6900512" cy="0"/>
        </a:xfrm>
        <a:prstGeom prst="line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accent2">
              <a:hueOff val="-207909"/>
              <a:satOff val="-11990"/>
              <a:lumOff val="12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57593-F977-46B1-B593-61F06433AC85}">
      <dsp:nvSpPr>
        <dsp:cNvPr id="0" name=""/>
        <dsp:cNvSpPr/>
      </dsp:nvSpPr>
      <dsp:spPr>
        <a:xfrm>
          <a:off x="0" y="692017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sluchové vnímanie 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92017"/>
        <a:ext cx="6900512" cy="692017"/>
      </dsp:txXfrm>
    </dsp:sp>
    <dsp:sp modelId="{62734ED5-3D9C-44F9-AC77-0CFCDC62F3EC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accent2">
              <a:hueOff val="-415818"/>
              <a:satOff val="-23979"/>
              <a:lumOff val="24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C70E3B-3C4E-4ED9-BAC5-9655CB0DB818}">
      <dsp:nvSpPr>
        <dsp:cNvPr id="0" name=""/>
        <dsp:cNvSpPr/>
      </dsp:nvSpPr>
      <dsp:spPr>
        <a:xfrm>
          <a:off x="0" y="1384035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zrakové vnímanie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384035"/>
        <a:ext cx="6900512" cy="692017"/>
      </dsp:txXfrm>
    </dsp:sp>
    <dsp:sp modelId="{4751E589-B06B-4D17-B0A2-BE289D746566}">
      <dsp:nvSpPr>
        <dsp:cNvPr id="0" name=""/>
        <dsp:cNvSpPr/>
      </dsp:nvSpPr>
      <dsp:spPr>
        <a:xfrm>
          <a:off x="0" y="2076052"/>
          <a:ext cx="6900512" cy="0"/>
        </a:xfrm>
        <a:prstGeom prst="line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accent2">
              <a:hueOff val="-623727"/>
              <a:satOff val="-35969"/>
              <a:lumOff val="36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23B7E-D33D-4B75-A601-B7B8604C5D89}">
      <dsp:nvSpPr>
        <dsp:cNvPr id="0" name=""/>
        <dsp:cNvSpPr/>
      </dsp:nvSpPr>
      <dsp:spPr>
        <a:xfrm>
          <a:off x="0" y="2076052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vnímanie </a:t>
          </a: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priestoru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076052"/>
        <a:ext cx="6900512" cy="692017"/>
      </dsp:txXfrm>
    </dsp:sp>
    <dsp:sp modelId="{A23867BD-0E51-4403-9577-0BB9FB4CA758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accent2">
              <a:hueOff val="-831636"/>
              <a:satOff val="-47959"/>
              <a:lumOff val="49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6010B-6C69-4C38-8E27-FDBAA133D835}">
      <dsp:nvSpPr>
        <dsp:cNvPr id="0" name=""/>
        <dsp:cNvSpPr/>
      </dsp:nvSpPr>
      <dsp:spPr>
        <a:xfrm>
          <a:off x="0" y="2768070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vnímanie času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68070"/>
        <a:ext cx="6900512" cy="692017"/>
      </dsp:txXfrm>
    </dsp:sp>
    <dsp:sp modelId="{62B05A52-AD0E-489A-BAFA-4C990D186FF9}">
      <dsp:nvSpPr>
        <dsp:cNvPr id="0" name=""/>
        <dsp:cNvSpPr/>
      </dsp:nvSpPr>
      <dsp:spPr>
        <a:xfrm>
          <a:off x="0" y="3460088"/>
          <a:ext cx="6900512" cy="0"/>
        </a:xfrm>
        <a:prstGeom prst="line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accent2">
              <a:hueOff val="-1039545"/>
              <a:satOff val="-59949"/>
              <a:lumOff val="6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D4ECB-34D5-4A2C-BF3F-5EF8B7285749}">
      <dsp:nvSpPr>
        <dsp:cNvPr id="0" name=""/>
        <dsp:cNvSpPr/>
      </dsp:nvSpPr>
      <dsp:spPr>
        <a:xfrm>
          <a:off x="0" y="3460088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pracovná zrelosť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460088"/>
        <a:ext cx="6900512" cy="692017"/>
      </dsp:txXfrm>
    </dsp:sp>
    <dsp:sp modelId="{A5D9E962-D1DE-4A54-BD6C-E6EDC911A093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accent2">
              <a:hueOff val="-1247454"/>
              <a:satOff val="-71938"/>
              <a:lumOff val="73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50249-BE9E-4456-91C0-FF961A49F696}">
      <dsp:nvSpPr>
        <dsp:cNvPr id="0" name=""/>
        <dsp:cNvSpPr/>
      </dsp:nvSpPr>
      <dsp:spPr>
        <a:xfrm>
          <a:off x="0" y="4152105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vizuomotorika a </a:t>
          </a:r>
          <a:r>
            <a:rPr lang="fi-FI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grafomotorika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152105"/>
        <a:ext cx="6900512" cy="692017"/>
      </dsp:txXfrm>
    </dsp:sp>
    <dsp:sp modelId="{48E726F4-8231-4E7E-8A94-A10DD4588C42}">
      <dsp:nvSpPr>
        <dsp:cNvPr id="0" name=""/>
        <dsp:cNvSpPr/>
      </dsp:nvSpPr>
      <dsp:spPr>
        <a:xfrm>
          <a:off x="0" y="4844123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922A7-549B-466F-8F32-8668E5EA3B18}">
      <dsp:nvSpPr>
        <dsp:cNvPr id="0" name=""/>
        <dsp:cNvSpPr/>
      </dsp:nvSpPr>
      <dsp:spPr>
        <a:xfrm>
          <a:off x="0" y="4844123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základné matematické predstavy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844123"/>
        <a:ext cx="6900512" cy="6920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74B71-0F19-4240-87CB-217B65C9FDC5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2C4F4A-40BD-48AE-B9EF-985EC6C5DBA1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záujem o učenie</a:t>
          </a:r>
          <a:endParaRPr lang="en-US" sz="2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75"/>
        <a:ext cx="6900512" cy="1106957"/>
      </dsp:txXfrm>
    </dsp:sp>
    <dsp:sp modelId="{ADA60982-B27D-4F3C-BA34-CB1C2E58CCDE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CBDC4-69CE-41D1-B486-5106FF7A5965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chuť poznávať nové veci</a:t>
          </a:r>
          <a:endParaRPr lang="en-US" sz="2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107633"/>
        <a:ext cx="6900512" cy="1106957"/>
      </dsp:txXfrm>
    </dsp:sp>
    <dsp:sp modelId="{7D19DDCE-A0F0-4AB4-B8F2-B8EF2B850AE4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8306A-160A-439F-B470-4F03643EEE0E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schopnosť zámernej koncentrácie a pozornosti na danú činnosť</a:t>
          </a:r>
          <a:endParaRPr lang="en-US" sz="2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214591"/>
        <a:ext cx="6900512" cy="1106957"/>
      </dsp:txXfrm>
    </dsp:sp>
    <dsp:sp modelId="{7D830CA6-64F6-4A21-9069-47CA8E3E3B5D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90A4C-244A-456D-89D9-A3AD8146D330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veku primeraný zmyslel pre povinnosť</a:t>
          </a:r>
          <a:endParaRPr lang="en-US" sz="2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321549"/>
        <a:ext cx="6900512" cy="1106957"/>
      </dsp:txXfrm>
    </dsp:sp>
    <dsp:sp modelId="{69CC27FF-6A92-44E1-B5DC-43678CC9A54E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77C0E-E500-4AEB-989A-F9203E2A0131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samostatnosť napr. pri chystaní si veci, orientácií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 pomôckach, pri vypracovaní zadania, úlohy</a:t>
          </a:r>
          <a:endParaRPr lang="en-US" sz="2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428507"/>
        <a:ext cx="6900512" cy="11069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26E4A-8F12-4D72-9495-1F46B2288D52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1393C-EC51-4649-9944-115941A74B0C}">
      <dsp:nvSpPr>
        <dsp:cNvPr id="0" name=""/>
        <dsp:cNvSpPr/>
      </dsp:nvSpPr>
      <dsp:spPr>
        <a:xfrm>
          <a:off x="0" y="0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dostatočná miera emocionálnej stability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6900512" cy="692017"/>
      </dsp:txXfrm>
    </dsp:sp>
    <dsp:sp modelId="{EF24CE0C-0F0C-438B-BBF5-919738CDE510}">
      <dsp:nvSpPr>
        <dsp:cNvPr id="0" name=""/>
        <dsp:cNvSpPr/>
      </dsp:nvSpPr>
      <dsp:spPr>
        <a:xfrm>
          <a:off x="0" y="692017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1F6E3-C5A7-4673-9633-8CCA0DECBDC8}">
      <dsp:nvSpPr>
        <dsp:cNvPr id="0" name=""/>
        <dsp:cNvSpPr/>
      </dsp:nvSpPr>
      <dsp:spPr>
        <a:xfrm>
          <a:off x="0" y="692017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veku primerané zvládanie emócií</a:t>
          </a:r>
          <a:endParaRPr lang="en-US" sz="2200" kern="1200" dirty="0"/>
        </a:p>
      </dsp:txBody>
      <dsp:txXfrm>
        <a:off x="0" y="692017"/>
        <a:ext cx="6900512" cy="692017"/>
      </dsp:txXfrm>
    </dsp:sp>
    <dsp:sp modelId="{F52F6BFB-391A-4C15-B169-8A22A0FE512D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51A18-C00A-4B44-A2E1-07913F51DCE8}">
      <dsp:nvSpPr>
        <dsp:cNvPr id="0" name=""/>
        <dsp:cNvSpPr/>
      </dsp:nvSpPr>
      <dsp:spPr>
        <a:xfrm>
          <a:off x="0" y="1384035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sebaovládanie 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384035"/>
        <a:ext cx="6900512" cy="692017"/>
      </dsp:txXfrm>
    </dsp:sp>
    <dsp:sp modelId="{475BC2AD-F633-4FD0-865B-721EF57D7E64}">
      <dsp:nvSpPr>
        <dsp:cNvPr id="0" name=""/>
        <dsp:cNvSpPr/>
      </dsp:nvSpPr>
      <dsp:spPr>
        <a:xfrm>
          <a:off x="0" y="2076052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64249-7E8B-4701-87DD-7B52463CB7B4}">
      <dsp:nvSpPr>
        <dsp:cNvPr id="0" name=""/>
        <dsp:cNvSpPr/>
      </dsp:nvSpPr>
      <dsp:spPr>
        <a:xfrm>
          <a:off x="0" y="2076052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odolnosť voči frustrácií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076052"/>
        <a:ext cx="6900512" cy="692017"/>
      </dsp:txXfrm>
    </dsp:sp>
    <dsp:sp modelId="{E7BAA24B-73AB-4C38-9FD6-5B360CA93E7E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8FDD7C-EAEE-4031-A643-58232D3290F9}">
      <dsp:nvSpPr>
        <dsp:cNvPr id="0" name=""/>
        <dsp:cNvSpPr/>
      </dsp:nvSpPr>
      <dsp:spPr>
        <a:xfrm>
          <a:off x="0" y="2768070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schopnosť odlúčiť sa od rodiny, rešpektovať autority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68070"/>
        <a:ext cx="6900512" cy="692017"/>
      </dsp:txXfrm>
    </dsp:sp>
    <dsp:sp modelId="{9B9B8630-7080-4EE4-8B33-0C13057751D8}">
      <dsp:nvSpPr>
        <dsp:cNvPr id="0" name=""/>
        <dsp:cNvSpPr/>
      </dsp:nvSpPr>
      <dsp:spPr>
        <a:xfrm>
          <a:off x="0" y="346008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489212-45A8-40AF-B39C-A2EA4D0EFA72}">
      <dsp:nvSpPr>
        <dsp:cNvPr id="0" name=""/>
        <dsp:cNvSpPr/>
      </dsp:nvSpPr>
      <dsp:spPr>
        <a:xfrm>
          <a:off x="0" y="3460088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schopnosť začleniť sa do skupiny rovesníkov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460088"/>
        <a:ext cx="6900512" cy="692017"/>
      </dsp:txXfrm>
    </dsp:sp>
    <dsp:sp modelId="{9250C019-8DD6-4A93-AB3B-3D332DF7D619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24C21-177B-41F7-BE27-EB9028D29745}">
      <dsp:nvSpPr>
        <dsp:cNvPr id="0" name=""/>
        <dsp:cNvSpPr/>
      </dsp:nvSpPr>
      <dsp:spPr>
        <a:xfrm>
          <a:off x="0" y="4152105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rozumieť pravidlám spoločného spolužitia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152105"/>
        <a:ext cx="6900512" cy="692017"/>
      </dsp:txXfrm>
    </dsp:sp>
    <dsp:sp modelId="{1695ABCE-0A62-4EA8-9878-355878E85AC4}">
      <dsp:nvSpPr>
        <dsp:cNvPr id="0" name=""/>
        <dsp:cNvSpPr/>
      </dsp:nvSpPr>
      <dsp:spPr>
        <a:xfrm>
          <a:off x="0" y="484412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CEC1F-BB45-4C61-AA17-C997A407A8CE}">
      <dsp:nvSpPr>
        <dsp:cNvPr id="0" name=""/>
        <dsp:cNvSpPr/>
      </dsp:nvSpPr>
      <dsp:spPr>
        <a:xfrm>
          <a:off x="0" y="4844123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schopnosť pracovať s ostatnými 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844123"/>
        <a:ext cx="6900512" cy="692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D6B7B-C529-403B-B8D3-AAB410F82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D3C8AFE-72A6-472E-B184-753EA2920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4E698B9-87FF-449A-80AE-683B578BA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19EA-E809-40AC-99C1-DD054775B707}" type="datetimeFigureOut">
              <a:rPr lang="sk-SK" smtClean="0"/>
              <a:t>30.03.2021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2F7F0EA-B453-4911-A9A1-E8FEDFE9E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878F131-4DE9-4890-A7EB-63B19F3EE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AE19-041A-45FB-8F35-3AB11646A6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742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D7E80F-9C55-4C37-B6DF-B04016421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F64E1B4-3BD6-4362-8751-000B7C7AC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AA31597-A476-492C-93A3-4C2501F06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19EA-E809-40AC-99C1-DD054775B707}" type="datetimeFigureOut">
              <a:rPr lang="sk-SK" smtClean="0"/>
              <a:t>30.03.2021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7B36AD9-6B56-4CDF-9EDE-06B7FFA53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B97B82D-F3B0-4259-AA14-91C642B6A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AE19-041A-45FB-8F35-3AB11646A6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213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508DD3B1-44E6-4F90-8E0F-61DFFD538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2988BE7-4092-4223-9185-D1C5146EE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0DD5D0-9578-4D83-A65E-17CCA169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19EA-E809-40AC-99C1-DD054775B707}" type="datetimeFigureOut">
              <a:rPr lang="sk-SK" smtClean="0"/>
              <a:t>30.03.2021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BE2DF73-820E-42FB-A67F-D3BC0920E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AE9A60C-A34F-4E1A-871A-B3EF8504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AE19-041A-45FB-8F35-3AB11646A6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106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A09FB1-E5CF-46CD-AEE7-FF0EC710B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20FBF49-FF23-4D1E-AB79-3DC169E49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BA363DF-34FF-44B7-84ED-11D3CFDD3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19EA-E809-40AC-99C1-DD054775B707}" type="datetimeFigureOut">
              <a:rPr lang="sk-SK" smtClean="0"/>
              <a:t>30.03.2021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DD77ADE-EF98-4BD5-9B31-8E33B2732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A02AAD1-B028-42F7-ACD6-5772EE506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AE19-041A-45FB-8F35-3AB11646A6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01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B08DBC-11A8-4F46-A8EE-CAF55411B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35629E-91DB-4A6D-A6E3-6A84FB523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630BB8B-EF6D-4789-AFC7-43E02638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19EA-E809-40AC-99C1-DD054775B707}" type="datetimeFigureOut">
              <a:rPr lang="sk-SK" smtClean="0"/>
              <a:t>30.03.2021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634A9CE-BAE1-48F6-AC76-C0B909E0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1903637-D8D6-4B29-87A9-9BC6844BE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AE19-041A-45FB-8F35-3AB11646A6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328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133529-F666-4CE4-906D-7E88416BE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5FAF09D-2883-4CD9-B985-95F1E9D28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D91E26A-CAB8-4424-9DAD-5BFF72248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770BC63-F8BC-44F3-920A-97F7A7CB8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19EA-E809-40AC-99C1-DD054775B707}" type="datetimeFigureOut">
              <a:rPr lang="sk-SK" smtClean="0"/>
              <a:t>30.03.2021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76E6AE3-0EB2-4512-9992-17834D13D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FDB4D29-441B-413B-9F02-9B4C7F7FD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AE19-041A-45FB-8F35-3AB11646A6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32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C3416-C3A5-444B-81E6-3694E1792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FD7700-440F-4231-9CC5-6EA8D2A98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62304DC-9643-41D2-8536-F26450CDE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C2F58E8-5A9A-4C08-9E31-9260B093B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7FAF30E8-C52F-4CE6-B6C5-9EE02BA39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AA26F8F9-0EAE-42C8-B27D-170B341B8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19EA-E809-40AC-99C1-DD054775B707}" type="datetimeFigureOut">
              <a:rPr lang="sk-SK" smtClean="0"/>
              <a:t>30.03.2021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EDF7FF7A-718D-4ED8-80B0-0DE22EC1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A60D57BB-737E-4DDE-9F99-050D4ECE3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AE19-041A-45FB-8F35-3AB11646A6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184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C698E-8588-49C6-AB49-AF4549C57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6A12656A-B81B-45F4-8E46-72B73F98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19EA-E809-40AC-99C1-DD054775B707}" type="datetimeFigureOut">
              <a:rPr lang="sk-SK" smtClean="0"/>
              <a:t>30.03.2021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4CD13C3-C47B-44CE-95DD-EDB1B59D9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E86B091-2F59-48D4-9750-1C0E939F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AE19-041A-45FB-8F35-3AB11646A6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673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1E9B8D05-7A41-4D0A-991A-2FA45892C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19EA-E809-40AC-99C1-DD054775B707}" type="datetimeFigureOut">
              <a:rPr lang="sk-SK" smtClean="0"/>
              <a:t>30.03.2021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978AC11-15EA-41DB-AAD8-EF3F2DC63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A43E22D-7189-4E1E-92CE-C8D3AAA73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AE19-041A-45FB-8F35-3AB11646A6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300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9662C4-2165-4065-879E-C04737942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CBFDE75-3FC5-4496-BB5F-27D570565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C78DBFD-CF88-449C-B253-003DCB386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23A5BB6-8C23-4F2E-BDDD-7298996F4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19EA-E809-40AC-99C1-DD054775B707}" type="datetimeFigureOut">
              <a:rPr lang="sk-SK" smtClean="0"/>
              <a:t>30.03.2021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E68AFBD-15EF-4153-BF30-CBB24E56A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E34C9D1-3F40-4C98-B1A7-DB7952A66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AE19-041A-45FB-8F35-3AB11646A6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024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60D74-4401-4BFB-87C7-E36A51DA4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3554E0EB-70B0-431E-906C-B867CA09E8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D9AC1D-BD97-4E1D-BC12-9E47A3032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B265D6E-09E3-44A8-A4F0-2614D6263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19EA-E809-40AC-99C1-DD054775B707}" type="datetimeFigureOut">
              <a:rPr lang="sk-SK" smtClean="0"/>
              <a:t>30.03.2021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DCB670B-FBA3-40DE-9568-00DED147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82054F9-087E-4235-8C90-EA9A0DE3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AE19-041A-45FB-8F35-3AB11646A6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026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E1FAE646-8B5A-453B-94D6-BCD59F69E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EC93E7-C1C1-42C6-966C-01A2783FE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E8EA7E5-8AA7-4CB5-9819-D016214F90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919EA-E809-40AC-99C1-DD054775B707}" type="datetimeFigureOut">
              <a:rPr lang="sk-SK" smtClean="0"/>
              <a:t>30.03.2021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5B63294-905A-49DC-989D-F84596C74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07E955A-65A9-4A61-8861-1326B9E4E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AE19-041A-45FB-8F35-3AB11646A66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382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3" name="Freeform: Shape 192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4" name="Freeform: Shape 193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B3E5F2-8B93-4455-B43E-EF127675B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645" y="1397671"/>
            <a:ext cx="4551903" cy="2386402"/>
          </a:xfrm>
        </p:spPr>
        <p:txBody>
          <a:bodyPr anchor="b">
            <a:normAutofit/>
          </a:bodyPr>
          <a:lstStyle/>
          <a:p>
            <a:pPr algn="l"/>
            <a:br>
              <a:rPr lang="sk-SK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Špecializovaná trieda pre deti s NKS  </a:t>
            </a:r>
            <a:br>
              <a:rPr lang="sk-SK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školská zrelosť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D275B3-7527-4E40-9717-820BE09A2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083" y="5291472"/>
            <a:ext cx="3933306" cy="683200"/>
          </a:xfrm>
        </p:spPr>
        <p:txBody>
          <a:bodyPr>
            <a:normAutofit/>
          </a:bodyPr>
          <a:lstStyle/>
          <a:p>
            <a:pPr algn="l"/>
            <a:r>
              <a:rPr lang="sk-SK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Základná škola sv. Augustína </a:t>
            </a:r>
          </a:p>
          <a:p>
            <a:pPr algn="l"/>
            <a:endParaRPr lang="sk-SK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Študentský časopis">
            <a:extLst>
              <a:ext uri="{FF2B5EF4-FFF2-40B4-BE49-F238E27FC236}">
                <a16:creationId xmlns:a16="http://schemas.microsoft.com/office/drawing/2014/main" id="{F464F35B-A4BE-4FBC-9CA6-6BCC1894A5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187"/>
          <a:stretch/>
        </p:blipFill>
        <p:spPr bwMode="auto">
          <a:xfrm>
            <a:off x="5414356" y="1588153"/>
            <a:ext cx="6408836" cy="353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60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2024CF-AB42-4AC1-93AE-EB7AD9D1B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899" y="359877"/>
            <a:ext cx="3501230" cy="5536141"/>
          </a:xfrm>
        </p:spPr>
        <p:txBody>
          <a:bodyPr anchor="ctr">
            <a:normAutofit/>
          </a:bodyPr>
          <a:lstStyle/>
          <a:p>
            <a:r>
              <a:rPr lang="sk-SK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Úroveň zrelosti osobnosti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9CE5FFCE-A634-4DDA-A8AA-D65C635A07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41623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5460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5C1663-A9B3-4FE0-B142-A3D9CC295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974" y="1358216"/>
            <a:ext cx="4238625" cy="4461163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  <a:tabLst>
                <a:tab pos="3724275" algn="l"/>
              </a:tabLst>
            </a:pPr>
            <a:r>
              <a:rPr lang="sk-SK" sz="3200" b="1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Znalosti  detí pred vstupom </a:t>
            </a:r>
            <a:br>
              <a:rPr lang="sk-SK" sz="3200" b="1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3200" b="1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1. ročníka</a:t>
            </a:r>
            <a:br>
              <a:rPr lang="sk-SK" b="1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1AA3432-3566-4690-9754-D902BB602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0132" y="1907868"/>
            <a:ext cx="6906491" cy="4852986"/>
          </a:xfrm>
        </p:spPr>
        <p:txBody>
          <a:bodyPr anchor="ctr">
            <a:noAutofit/>
          </a:bodyPr>
          <a:lstStyle/>
          <a:p>
            <a:pPr indent="0">
              <a:spcAft>
                <a:spcPts val="800"/>
              </a:spcAft>
              <a:buNone/>
              <a:tabLst>
                <a:tab pos="3724275" algn="l"/>
              </a:tabLst>
            </a:pPr>
            <a:r>
              <a:rPr lang="sk-SK" sz="14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76250" algn="l"/>
                <a:tab pos="3724275" algn="l"/>
              </a:tabLst>
            </a:pPr>
            <a:r>
              <a:rPr lang="sk-SK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vedieť </a:t>
            </a:r>
            <a:r>
              <a:rPr lang="sk-SK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 predstaviť</a:t>
            </a:r>
            <a:r>
              <a:rPr lang="sk-SK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meno a priezvisko</a:t>
            </a:r>
            <a:r>
              <a:rPr lang="sk-SK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adresa),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76250" algn="l"/>
                <a:tab pos="3724275" algn="l"/>
              </a:tabLst>
            </a:pPr>
            <a:r>
              <a:rPr lang="sk-SK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k-SK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edieť správne vyslovovať hlásky, určiť prvú hlásku v slove</a:t>
            </a:r>
            <a:endParaRPr lang="sk-SK" sz="2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76250" algn="l"/>
                <a:tab pos="3724275" algn="l"/>
              </a:tabLst>
            </a:pPr>
            <a:r>
              <a:rPr lang="sk-SK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oznať naspamäť piesne  alebo básne,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76250" algn="l"/>
                <a:tab pos="3724275" algn="l"/>
              </a:tabLst>
            </a:pPr>
            <a:r>
              <a:rPr lang="sk-SK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poznať </a:t>
            </a:r>
            <a:r>
              <a:rPr lang="sk-SK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základné farby</a:t>
            </a:r>
            <a:endParaRPr lang="sk-SK" sz="2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76250" algn="l"/>
                <a:tab pos="3724275" algn="l"/>
              </a:tabLst>
            </a:pPr>
            <a:r>
              <a:rPr lang="sk-SK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k-SK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akresliť pevnými líniami /neroztrasene/ postavu so všetkými základnými znakmi,</a:t>
            </a:r>
            <a:endParaRPr lang="sk-SK" sz="2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76250" algn="l"/>
                <a:tab pos="3724275" algn="l"/>
              </a:tabLst>
            </a:pPr>
            <a:r>
              <a:rPr lang="sk-SK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oznať číselný rad do 10 /spočítať predmety/,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76250" algn="l"/>
                <a:tab pos="3724275" algn="l"/>
              </a:tabLst>
            </a:pPr>
            <a:r>
              <a:rPr lang="sk-SK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poznať</a:t>
            </a:r>
            <a:r>
              <a:rPr lang="sk-SK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základn</a:t>
            </a:r>
            <a:r>
              <a:rPr lang="sk-SK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sk-SK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geometrické tvary,</a:t>
            </a:r>
            <a:endParaRPr lang="sk-SK" sz="2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76250" algn="l"/>
                <a:tab pos="3724275" algn="l"/>
              </a:tabLst>
            </a:pPr>
            <a:r>
              <a:rPr lang="sk-SK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k-SK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vládať orientáciu v priestore /vpredu..., hore.., vpravo../,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76250" algn="l"/>
                <a:tab pos="3724275" algn="l"/>
              </a:tabLst>
            </a:pPr>
            <a:r>
              <a:rPr lang="sk-SK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rozoznať pravú a ľavú ruku</a:t>
            </a:r>
            <a:endParaRPr lang="sk-SK" sz="22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  <a:tabLst>
                <a:tab pos="3724275" algn="l"/>
              </a:tabLst>
            </a:pPr>
            <a:r>
              <a:rPr lang="sk-SK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k-SK" sz="22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  <a:tabLst>
                <a:tab pos="3724275" algn="l"/>
              </a:tabLst>
            </a:pPr>
            <a:r>
              <a:rPr lang="sk-S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k-SK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  <a:tabLst>
                <a:tab pos="3724275" algn="l"/>
              </a:tabLst>
            </a:pPr>
            <a:r>
              <a:rPr lang="sk-S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k-SK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2190963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191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53" name="Arc 192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07EB11-58E8-4A97-AB21-80956016E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1" y="1013177"/>
            <a:ext cx="8269794" cy="1645651"/>
          </a:xfrm>
        </p:spPr>
        <p:txBody>
          <a:bodyPr>
            <a:normAutofit/>
          </a:bodyPr>
          <a:lstStyle/>
          <a:p>
            <a:r>
              <a:rPr lang="sk-SK" dirty="0"/>
              <a:t> </a:t>
            </a:r>
            <a:r>
              <a:rPr lang="sk-SK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Ďakujeme za pozornosť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6F9C03-AE63-4C52-AC22-E12ECC005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                         </a:t>
            </a:r>
            <a:r>
              <a:rPr lang="sk-SK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sk-SK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4" name="Oval 19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EAA5C190-0591-40D0-A527-BE11C40323E0}"/>
              </a:ext>
            </a:extLst>
          </p:cNvPr>
          <p:cNvSpPr txBox="1"/>
          <p:nvPr/>
        </p:nvSpPr>
        <p:spPr>
          <a:xfrm>
            <a:off x="524209" y="3080103"/>
            <a:ext cx="578615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sk-SK" sz="22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k-SK" sz="22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Keď chcete dieťa naučiť myslieť, začnite s nimi od mala zaobchádzať so všetkou vážnosťou, dajte im zodpovednosti, otvorene s nimi hovorte, poskytnite súkromie a miesto pre nich samých, </a:t>
            </a:r>
          </a:p>
          <a:p>
            <a:pPr algn="l" fontAlgn="base">
              <a:spcAft>
                <a:spcPts val="600"/>
              </a:spcAft>
            </a:pPr>
            <a:r>
              <a:rPr lang="sk-SK" sz="22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priveďte ich k čítaniu a premýšľaniu významných myšlienok čo najskôr.”</a:t>
            </a:r>
          </a:p>
          <a:p>
            <a:pPr algn="l" fontAlgn="base">
              <a:spcAft>
                <a:spcPts val="600"/>
              </a:spcAft>
            </a:pPr>
            <a:endParaRPr lang="sk-SK" sz="2200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spcAft>
                <a:spcPts val="600"/>
              </a:spcAft>
            </a:pPr>
            <a:r>
              <a:rPr lang="sk-SK" b="0" i="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k-SK" b="0" i="1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Bertrand</a:t>
            </a:r>
            <a:r>
              <a:rPr lang="sk-SK" b="0" i="1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b="0" i="1" dirty="0" err="1">
                <a:solidFill>
                  <a:srgbClr val="40404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Russell</a:t>
            </a:r>
            <a:endParaRPr lang="sk-SK" b="0" i="1" dirty="0">
              <a:solidFill>
                <a:srgbClr val="40404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Home">
            <a:extLst>
              <a:ext uri="{FF2B5EF4-FFF2-40B4-BE49-F238E27FC236}">
                <a16:creationId xmlns:a16="http://schemas.microsoft.com/office/drawing/2014/main" id="{720770B0-8922-45EA-8A32-00EB83556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010" y="2066925"/>
            <a:ext cx="5355818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06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4C3D6B8-6970-4D35-B120-E5CBC4928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110" y="1515520"/>
            <a:ext cx="3200400" cy="4461163"/>
          </a:xfrm>
        </p:spPr>
        <p:txBody>
          <a:bodyPr>
            <a:normAutofit/>
          </a:bodyPr>
          <a:lstStyle/>
          <a:p>
            <a:r>
              <a:rPr lang="sk-SK" sz="3600" b="1" i="1" dirty="0">
                <a:solidFill>
                  <a:srgbClr val="FFFF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Predslov</a:t>
            </a:r>
            <a:br>
              <a:rPr lang="sk-SK" sz="3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3600" dirty="0">
              <a:solidFill>
                <a:srgbClr val="FFFFFF"/>
              </a:solidFill>
            </a:endParaRP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F1D648-3FF5-474A-9DC2-3320ABE3F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0675" y="953293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  <a:tabLst>
                <a:tab pos="3724275" algn="l"/>
              </a:tabLst>
            </a:pPr>
            <a:r>
              <a:rPr lang="sk-SK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3724275" algn="l"/>
              </a:tabLst>
            </a:pPr>
            <a:r>
              <a:rPr lang="sk-SK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k-SK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Čo je radostné a šťastné detstvo? Detstvo nie je iba </a:t>
            </a:r>
          </a:p>
          <a:p>
            <a:pPr marL="0" indent="0">
              <a:buNone/>
              <a:tabLst>
                <a:tab pos="3724275" algn="l"/>
              </a:tabLst>
            </a:pPr>
            <a:r>
              <a:rPr lang="sk-SK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časový úsek, keď sa dieťa chce hrať, skákať, behať, </a:t>
            </a:r>
          </a:p>
          <a:p>
            <a:pPr marL="0" indent="0">
              <a:buNone/>
              <a:tabLst>
                <a:tab pos="3724275" algn="l"/>
              </a:tabLst>
            </a:pPr>
            <a:r>
              <a:rPr lang="sk-SK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kotúľať a je ešte bezstarostné. Naozajstné detstvo,</a:t>
            </a:r>
          </a:p>
          <a:p>
            <a:pPr marL="0" indent="0">
              <a:buNone/>
              <a:tabLst>
                <a:tab pos="3724275" algn="l"/>
              </a:tabLst>
            </a:pPr>
            <a:r>
              <a:rPr lang="sk-SK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je proces dospievania, to je ľudský život, ktorý </a:t>
            </a:r>
          </a:p>
          <a:p>
            <a:pPr marL="0" indent="0">
              <a:buNone/>
              <a:tabLst>
                <a:tab pos="3724275" algn="l"/>
              </a:tabLst>
            </a:pPr>
            <a:r>
              <a:rPr lang="sk-SK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prechádza z jednej kvalitatívnej úrovne na druhú,</a:t>
            </a:r>
          </a:p>
          <a:p>
            <a:pPr marL="0" indent="0">
              <a:buNone/>
              <a:tabLst>
                <a:tab pos="3724275" algn="l"/>
              </a:tabLst>
            </a:pPr>
            <a:r>
              <a:rPr lang="sk-SK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vyššiu. Dieťa o tom nepremýšľa, ak jeho rozvíjajúce </a:t>
            </a:r>
          </a:p>
          <a:p>
            <a:pPr marL="0" indent="0">
              <a:buNone/>
              <a:tabLst>
                <a:tab pos="3724275" algn="l"/>
              </a:tabLst>
            </a:pPr>
            <a:r>
              <a:rPr lang="sk-SK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 sily sa takto pointujú. Ale dieťa samo nie je schopné</a:t>
            </a:r>
          </a:p>
          <a:p>
            <a:pPr marL="0" indent="0">
              <a:buNone/>
              <a:tabLst>
                <a:tab pos="3724275" algn="l"/>
              </a:tabLst>
            </a:pPr>
            <a:r>
              <a:rPr lang="sk-SK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zavŕšiť proces dospievania. Na pomoc mu musia prísť </a:t>
            </a:r>
          </a:p>
          <a:p>
            <a:pPr marL="0" indent="0">
              <a:buNone/>
              <a:tabLst>
                <a:tab pos="3724275" algn="l"/>
              </a:tabLst>
            </a:pPr>
            <a:r>
              <a:rPr lang="sk-SK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ľudia, ktorí sa oň postarajú, odovzdajú mu skúsenosti </a:t>
            </a:r>
          </a:p>
          <a:p>
            <a:pPr marL="0" indent="0">
              <a:buNone/>
              <a:tabLst>
                <a:tab pos="3724275" algn="l"/>
              </a:tabLst>
            </a:pPr>
            <a:r>
              <a:rPr lang="sk-SK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 vedomosti... .“</a:t>
            </a:r>
          </a:p>
          <a:p>
            <a:pPr marL="0" indent="0">
              <a:buNone/>
              <a:tabLst>
                <a:tab pos="3724275" algn="l"/>
              </a:tabLst>
            </a:pPr>
            <a:r>
              <a:rPr lang="sk-SK" sz="20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</a:p>
          <a:p>
            <a:pPr marL="0" indent="0">
              <a:spcAft>
                <a:spcPts val="800"/>
              </a:spcAft>
              <a:buNone/>
              <a:tabLst>
                <a:tab pos="3724275" algn="l"/>
              </a:tabLst>
            </a:pPr>
            <a:r>
              <a:rPr lang="sk-SK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</a:t>
            </a:r>
            <a:r>
              <a:rPr lang="sk-SK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Šalva</a:t>
            </a:r>
            <a:r>
              <a:rPr lang="sk-SK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Alexandrovič</a:t>
            </a:r>
            <a:r>
              <a:rPr lang="sk-SK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Amonašvili</a:t>
            </a:r>
            <a:endParaRPr lang="sk-SK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  <a:tabLst>
                <a:tab pos="3724275" algn="l"/>
              </a:tabLst>
            </a:pP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954246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22298181-2CCF-4143-B1CE-6C4C7A3F01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409"/>
          <a:stretch/>
        </p:blipFill>
        <p:spPr>
          <a:xfrm>
            <a:off x="4471515" y="-80377"/>
            <a:ext cx="7750629" cy="6857990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9168F8-6E39-4930-9460-FA4AEC0E5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322" y="687318"/>
            <a:ext cx="4059736" cy="742822"/>
          </a:xfrm>
        </p:spPr>
        <p:txBody>
          <a:bodyPr anchor="b">
            <a:normAutofit/>
          </a:bodyPr>
          <a:lstStyle/>
          <a:p>
            <a:r>
              <a:rPr lang="sk-SK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 špecializovanej triedy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6DA886D-6CC2-433A-B2B9-04FF01B61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322" y="1793289"/>
            <a:ext cx="3740140" cy="4148024"/>
          </a:xfrm>
        </p:spPr>
        <p:txBody>
          <a:bodyPr anchor="t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  <a:tabLst>
                <a:tab pos="3724275" algn="l"/>
              </a:tabLst>
            </a:pPr>
            <a:r>
              <a:rPr lang="sk-SK" sz="8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Cieľom špecializovanej triedy je uľahčiť</a:t>
            </a:r>
            <a:r>
              <a:rPr lang="sk-SK" sz="8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deťom:</a:t>
            </a:r>
          </a:p>
          <a:p>
            <a:pPr marL="0" indent="0">
              <a:buNone/>
              <a:tabLst>
                <a:tab pos="3724275" algn="l"/>
              </a:tabLst>
            </a:pPr>
            <a:endParaRPr lang="sk-SK" sz="8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724275" algn="l"/>
                <a:tab pos="476250" algn="l"/>
                <a:tab pos="3724275" algn="l"/>
              </a:tabLst>
            </a:pPr>
            <a:r>
              <a:rPr lang="sk-SK" sz="8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8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prechod z materskej škôlky do základnej školy,</a:t>
            </a:r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724275" algn="l"/>
                <a:tab pos="476250" algn="l"/>
                <a:tab pos="3724275" algn="l"/>
              </a:tabLst>
            </a:pPr>
            <a:endParaRPr lang="sk-SK" sz="8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724275" algn="l"/>
                <a:tab pos="476250" algn="l"/>
                <a:tab pos="3724275" algn="l"/>
              </a:tabLst>
            </a:pPr>
            <a:r>
              <a:rPr lang="sk-SK" sz="8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adaptáciu v 1.ročníku, </a:t>
            </a:r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724275" algn="l"/>
                <a:tab pos="476250" algn="l"/>
                <a:tab pos="3724275" algn="l"/>
              </a:tabLst>
            </a:pPr>
            <a:endParaRPr lang="sk-SK" sz="8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724275" algn="l"/>
                <a:tab pos="476250" algn="l"/>
                <a:tab pos="3724275" algn="l"/>
              </a:tabLst>
            </a:pPr>
            <a:r>
              <a:rPr lang="sk-SK" sz="8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zvládnutie základných návykov a činností v škole</a:t>
            </a:r>
          </a:p>
          <a:p>
            <a:pPr marL="0" lvl="0" indent="0">
              <a:spcAft>
                <a:spcPts val="0"/>
              </a:spcAft>
              <a:buNone/>
              <a:tabLst>
                <a:tab pos="3724275" algn="l"/>
                <a:tab pos="476250" algn="l"/>
                <a:tab pos="3724275" algn="l"/>
              </a:tabLst>
            </a:pPr>
            <a:r>
              <a:rPr lang="sk-SK" sz="8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3724275" algn="l"/>
                <a:tab pos="476250" algn="l"/>
                <a:tab pos="3724275" algn="l"/>
              </a:tabLst>
            </a:pPr>
            <a:endParaRPr lang="sk-SK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3724275" algn="l"/>
                <a:tab pos="476250" algn="l"/>
                <a:tab pos="3724275" algn="l"/>
              </a:tabLst>
            </a:pPr>
            <a:endParaRPr lang="sk-SK" sz="11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3724275" algn="l"/>
              </a:tabLst>
            </a:pPr>
            <a:r>
              <a:rPr lang="sk-SK" sz="1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292835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73">
            <a:extLst>
              <a:ext uri="{FF2B5EF4-FFF2-40B4-BE49-F238E27FC236}">
                <a16:creationId xmlns:a16="http://schemas.microsoft.com/office/drawing/2014/main" id="{004A8AE1-9605-41DC-920F-A4B8E8F23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Arc 75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90889" flipH="1">
            <a:off x="715850" y="795372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0ABD6A0-6AC2-46FD-BCBB-C367E3CFA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440" y="1668026"/>
            <a:ext cx="5246157" cy="387196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Vyučovací proces  v našej triede je prispôsobený plynulému prechodu od hravých činností k pravidelným školským povinnostiam. Žiaci pracujú s učebnicami, s pracovnými listami na rozvoj zrakového a sluchového vnímania, na rozvoj pozornosti, sústredenia, orientácie, grafomotoriky a reči. V tom im pomáha logopedická starostlivosť v predmete ILI (individuálna logopedická starostlivosť) pod vedením špeciálneho pedagóga – logopéda.</a:t>
            </a:r>
            <a:r>
              <a:rPr lang="sk-SK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sk-SK" sz="2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22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2200" dirty="0"/>
          </a:p>
        </p:txBody>
      </p:sp>
      <p:sp>
        <p:nvSpPr>
          <p:cNvPr id="137" name="Oval 77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2396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17460" y="4737713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C4ADEA-5B91-41DE-83FE-6BED1D974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7375" y="1396686"/>
            <a:ext cx="3376247" cy="4064628"/>
          </a:xfrm>
        </p:spPr>
        <p:txBody>
          <a:bodyPr>
            <a:normAutofit/>
          </a:bodyPr>
          <a:lstStyle/>
          <a:p>
            <a:r>
              <a:rPr lang="sk-SK" sz="36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Vyučovací proces v prípravnom ročníku</a:t>
            </a:r>
          </a:p>
        </p:txBody>
      </p:sp>
    </p:spTree>
    <p:extLst>
      <p:ext uri="{BB962C8B-B14F-4D97-AF65-F5344CB8AC3E}">
        <p14:creationId xmlns:p14="http://schemas.microsoft.com/office/powerpoint/2010/main" val="312680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" name="Rectangle 103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A8ADA2-C7E5-4C8F-8B14-7BF4C621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041" y="1517197"/>
            <a:ext cx="3135439" cy="3697828"/>
          </a:xfrm>
        </p:spPr>
        <p:txBody>
          <a:bodyPr>
            <a:normAutofit/>
          </a:bodyPr>
          <a:lstStyle/>
          <a:p>
            <a:r>
              <a:rPr lang="sk-SK" sz="36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Tréning fonematického uvedomovania</a:t>
            </a:r>
          </a:p>
        </p:txBody>
      </p:sp>
      <p:sp>
        <p:nvSpPr>
          <p:cNvPr id="108" name="Arc 107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A090C0C-013C-4025-B4E5-E7461EFCB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106" y="1517197"/>
            <a:ext cx="5911799" cy="386645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našej triede </a:t>
            </a:r>
            <a:r>
              <a:rPr lang="pl-PL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 žiaci pripravujú na vstup do prvého ročníka pomocou Eľkoninovho šlabikára a metódy fonematického uvedomovania hlások . </a:t>
            </a:r>
            <a:r>
              <a:rPr lang="pl-PL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 o program, ktorý odborne vedie pani učiteľka a pani logopedička. Žiaci dostanú svoje prvé šlabikáre do ktorých kreslia a vyfarbujú. Pracujú  pri tabuli, s farebnými žetónmi, s písmenami. Pri práci im pomáhajú bábky a rozprávkové bytosti ako napríklad: Majster Slabika, Kráľovna Grafia, Bacil Omyl, Dano a Ďuro - kamaráti tvrdých a mäkkých spoluhlások.                                           </a:t>
            </a:r>
            <a:endParaRPr lang="pl-PL" sz="22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k-SK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2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br>
              <a:rPr lang="pl-PL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k-SK" sz="2200" i="1" dirty="0"/>
          </a:p>
        </p:txBody>
      </p:sp>
    </p:spTree>
    <p:extLst>
      <p:ext uri="{BB962C8B-B14F-4D97-AF65-F5344CB8AC3E}">
        <p14:creationId xmlns:p14="http://schemas.microsoft.com/office/powerpoint/2010/main" val="67552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1586DB-AEEF-421C-AE76-FB5AF905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4" y="1126919"/>
            <a:ext cx="6423660" cy="1212690"/>
          </a:xfrm>
        </p:spPr>
        <p:txBody>
          <a:bodyPr>
            <a:normAutofit fontScale="90000"/>
          </a:bodyPr>
          <a:lstStyle/>
          <a:p>
            <a:pPr marL="179705">
              <a:spcAft>
                <a:spcPts val="600"/>
              </a:spcAft>
            </a:pPr>
            <a:r>
              <a:rPr lang="sk-SK" sz="3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Školská  zrelosť dieťaťa</a:t>
            </a:r>
            <a:br>
              <a:rPr lang="sk-SK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31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1400" dirty="0"/>
          </a:p>
        </p:txBody>
      </p:sp>
      <p:sp>
        <p:nvSpPr>
          <p:cNvPr id="26" name="Freeform: Shape 18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0A6E51-FC10-4645-A24F-B9F60E9AC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880" y="1733265"/>
            <a:ext cx="6008069" cy="5000210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800"/>
              </a:spcAft>
              <a:buNone/>
              <a:tabLst>
                <a:tab pos="3724275" algn="l"/>
              </a:tabLst>
            </a:pPr>
            <a:endParaRPr lang="sk-SK" sz="8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  <a:tabLst>
                <a:tab pos="3724275" algn="l"/>
              </a:tabLst>
            </a:pPr>
            <a:r>
              <a:rPr lang="sk-SK" sz="8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 školskú zrelosť je dôležité, aby deti vstupujúce do školy</a:t>
            </a:r>
            <a:r>
              <a:rPr lang="sk-SK" sz="8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8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boli  </a:t>
            </a:r>
            <a:r>
              <a:rPr lang="sk-SK" sz="8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duševne, telesne, spoločensky a rozumovo na tento vstup  </a:t>
            </a:r>
            <a:r>
              <a:rPr lang="sk-SK" sz="8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pripravené</a:t>
            </a:r>
            <a:r>
              <a:rPr lang="sk-SK" sz="8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  <a:tabLst>
                <a:tab pos="3724275" algn="l"/>
              </a:tabLst>
            </a:pPr>
            <a:endParaRPr lang="sk-SK" sz="96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  <a:tabLst>
                <a:tab pos="3724275" algn="l"/>
              </a:tabLst>
            </a:pPr>
            <a:r>
              <a:rPr lang="sk-SK" sz="88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Kritéria a znaky školskej zrelosti:</a:t>
            </a:r>
          </a:p>
          <a:p>
            <a:pPr lvl="0"/>
            <a:r>
              <a:rPr lang="sk-SK" sz="8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telesný vývoj a zdravotný stav</a:t>
            </a:r>
          </a:p>
          <a:p>
            <a:pPr lvl="0"/>
            <a:r>
              <a:rPr lang="sk-SK" sz="8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úroveň vyspelosti poznávacích funkcií</a:t>
            </a:r>
          </a:p>
          <a:p>
            <a:pPr lvl="0"/>
            <a:r>
              <a:rPr lang="sk-SK" sz="8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pracovné predpoklady a návyky</a:t>
            </a:r>
            <a:endParaRPr lang="fi-FI" sz="8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k-SK" sz="8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úroveň</a:t>
            </a:r>
            <a:r>
              <a:rPr lang="fi-FI" sz="8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zrelos</a:t>
            </a:r>
            <a:r>
              <a:rPr lang="sk-SK" sz="8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 osobnosti</a:t>
            </a:r>
            <a:endParaRPr lang="fi-FI" sz="8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  <a:tabLst>
                <a:tab pos="3724275" algn="l"/>
              </a:tabLst>
            </a:pPr>
            <a:endParaRPr lang="sk-SK" sz="8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  <a:tabLst>
                <a:tab pos="3724275" algn="l"/>
              </a:tabLst>
            </a:pPr>
            <a:r>
              <a:rPr lang="sk-SK" sz="8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8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k-SK" sz="8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sk-SK" sz="1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1300" dirty="0"/>
          </a:p>
        </p:txBody>
      </p:sp>
      <p:sp>
        <p:nvSpPr>
          <p:cNvPr id="28" name="Oval 20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35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AAC7896-3BBE-44F6-A0D2-9C640EEEF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884" y="1075830"/>
            <a:ext cx="3740479" cy="3636848"/>
          </a:xfrm>
        </p:spPr>
        <p:txBody>
          <a:bodyPr anchor="ctr">
            <a:normAutofit/>
          </a:bodyPr>
          <a:lstStyle/>
          <a:p>
            <a:br>
              <a:rPr lang="sk-SK" sz="5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Telesný vývoj a zdravotný stav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0F54DDAD-55C7-4904-BB39-9541EBA9AE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598143"/>
              </p:ext>
            </p:extLst>
          </p:nvPr>
        </p:nvGraphicFramePr>
        <p:xfrm>
          <a:off x="4657737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095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34F6FD-41D3-4EDB-AD9D-30B202E38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74" y="301158"/>
            <a:ext cx="3564708" cy="5993152"/>
          </a:xfrm>
        </p:spPr>
        <p:txBody>
          <a:bodyPr anchor="ctr">
            <a:normAutofit/>
          </a:bodyPr>
          <a:lstStyle/>
          <a:p>
            <a:r>
              <a:rPr lang="sk-SK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Úroveň vyspelosti poznávacích funkcií</a:t>
            </a: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Zástupný objekt pre obsah 2">
            <a:extLst>
              <a:ext uri="{FF2B5EF4-FFF2-40B4-BE49-F238E27FC236}">
                <a16:creationId xmlns:a16="http://schemas.microsoft.com/office/drawing/2014/main" id="{73A364E4-F989-4C47-B336-C8E21228B2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14980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2137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10C849-DD85-40BE-83D8-288BA482E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4805384"/>
          </a:xfrm>
        </p:spPr>
        <p:txBody>
          <a:bodyPr anchor="ctr">
            <a:normAutofit/>
          </a:bodyPr>
          <a:lstStyle/>
          <a:p>
            <a:r>
              <a:rPr lang="sk-SK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Pracovné predpoklady a návyky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B97ED0BC-ED92-46D6-8C5E-5FC34A8466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93740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003595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648</Words>
  <Application>Microsoft Office PowerPoint</Application>
  <PresentationFormat>Širokouhlá</PresentationFormat>
  <Paragraphs>100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20" baseType="lpstr">
      <vt:lpstr>Abadi</vt:lpstr>
      <vt:lpstr>Arial</vt:lpstr>
      <vt:lpstr>Calibri</vt:lpstr>
      <vt:lpstr>Calibri Light</vt:lpstr>
      <vt:lpstr>Times New Roman</vt:lpstr>
      <vt:lpstr>Verdana</vt:lpstr>
      <vt:lpstr>Wingdings</vt:lpstr>
      <vt:lpstr>Motív Office</vt:lpstr>
      <vt:lpstr> Špecializovaná trieda pre deti s NKS   a školská zrelosť </vt:lpstr>
      <vt:lpstr>Predslov </vt:lpstr>
      <vt:lpstr>Cieľ špecializovanej triedy </vt:lpstr>
      <vt:lpstr>Vyučovací proces v prípravnom ročníku</vt:lpstr>
      <vt:lpstr>Tréning fonematického uvedomovania</vt:lpstr>
      <vt:lpstr>Školská  zrelosť dieťaťa   </vt:lpstr>
      <vt:lpstr> Telesný vývoj a zdravotný stav</vt:lpstr>
      <vt:lpstr>Úroveň vyspelosti poznávacích funkcií</vt:lpstr>
      <vt:lpstr>Pracovné predpoklady a návyky</vt:lpstr>
      <vt:lpstr>Úroveň zrelosti osobnosti</vt:lpstr>
      <vt:lpstr>Znalosti  detí pred vstupom  do 1. ročníka </vt:lpstr>
      <vt:lpstr> Ďakujeme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ŠKOLSKÁ ZRELOSŤ</dc:title>
  <dc:creator>Malgorzata Kalincik</dc:creator>
  <cp:lastModifiedBy>Marián Galko</cp:lastModifiedBy>
  <cp:revision>19</cp:revision>
  <dcterms:created xsi:type="dcterms:W3CDTF">2021-03-21T11:45:28Z</dcterms:created>
  <dcterms:modified xsi:type="dcterms:W3CDTF">2021-03-30T12:16:36Z</dcterms:modified>
</cp:coreProperties>
</file>