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E2B988-1276-4C54-8581-C5FABDFA8960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4D40B0-1B94-413F-AF21-E3D6E24624F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KOLOROWY TALERZ</a:t>
            </a: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039207"/>
            <a:ext cx="7478217" cy="2736304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560840" cy="3057520"/>
          </a:xfrm>
        </p:spPr>
        <p:txBody>
          <a:bodyPr>
            <a:normAutofit/>
          </a:bodyPr>
          <a:lstStyle/>
          <a:p>
            <a:r>
              <a:rPr lang="pl-PL" sz="1900" dirty="0">
                <a:solidFill>
                  <a:srgbClr val="00B050"/>
                </a:solidFill>
              </a:rPr>
              <a:t>Zawierają </a:t>
            </a:r>
            <a:r>
              <a:rPr lang="pl-PL" sz="1900" dirty="0" err="1">
                <a:solidFill>
                  <a:srgbClr val="00B050"/>
                </a:solidFill>
              </a:rPr>
              <a:t>foliany</a:t>
            </a:r>
            <a:r>
              <a:rPr lang="pl-PL" sz="1900" dirty="0">
                <a:solidFill>
                  <a:srgbClr val="00B050"/>
                </a:solidFill>
              </a:rPr>
              <a:t>, czyli związki niezbędne w procesie tworzenia        i prawidłowego funkcjonowania kwasów DNA  i RNA oraz produkcji czerwonych krwinek. Zarówno u dorosłych, jak i dzieci, </a:t>
            </a:r>
            <a:r>
              <a:rPr lang="pl-PL" sz="1900" dirty="0" err="1">
                <a:solidFill>
                  <a:srgbClr val="00B050"/>
                </a:solidFill>
              </a:rPr>
              <a:t>foliany</a:t>
            </a:r>
            <a:r>
              <a:rPr lang="pl-PL" sz="1900" dirty="0">
                <a:solidFill>
                  <a:srgbClr val="00B050"/>
                </a:solidFill>
              </a:rPr>
              <a:t> zapobiegają anemii. Regulują też wzrost i podział wszystkich komórek organizmu. Zielone warzywa liściaste są również źródłem witaminy C, witaminy B6 oraz żelaza. </a:t>
            </a:r>
          </a:p>
        </p:txBody>
      </p:sp>
      <p:pic>
        <p:nvPicPr>
          <p:cNvPr id="4" name="Obraz 3" descr="DIETA: Ile kalorii ma Sałata? Sekrety liczenia kalori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6" y="3284984"/>
            <a:ext cx="1774190" cy="11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Szpinak - przepisy, właściwości odżywcze - KulinarnePrzeboje.p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2429"/>
            <a:ext cx="1611630" cy="120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YKORIA ŚWIEŻA - 500g - EDEN GARDEN 9239786774 - Allegro.p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3099"/>
            <a:ext cx="1224136" cy="106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Brokuł - Rośliny warzywne - Encyklopedia roślin - Inspiracje i porad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562100" cy="11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32" y="4797152"/>
            <a:ext cx="1426951" cy="142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 descr="SELER NACIOWY BIO OPAKOWANIE 1 SZT | ŻYWNOŚĆ BIO I ZDROWE PRODUKTY \ Owoce  i warzywa \ Warzywa - Odeo24.p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34" y="4725145"/>
            <a:ext cx="1178050" cy="130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825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67474" y="5085184"/>
            <a:ext cx="5637010" cy="882119"/>
          </a:xfrm>
        </p:spPr>
        <p:txBody>
          <a:bodyPr>
            <a:normAutofit fontScale="92500" lnSpcReduction="10000"/>
          </a:bodyPr>
          <a:lstStyle/>
          <a:p>
            <a:r>
              <a:rPr lang="pl-PL" sz="1600" dirty="0"/>
              <a:t>Dziękuję za uwagę:</a:t>
            </a:r>
          </a:p>
          <a:p>
            <a:r>
              <a:rPr lang="pl-PL" sz="1600" dirty="0"/>
              <a:t>Anna Winiarska opiekun zespołu „</a:t>
            </a:r>
            <a:r>
              <a:rPr lang="pl-PL" sz="1600" dirty="0" err="1"/>
              <a:t>Amarantuski</a:t>
            </a:r>
            <a:r>
              <a:rPr lang="pl-PL" sz="1600" dirty="0"/>
              <a:t>”</a:t>
            </a:r>
          </a:p>
          <a:p>
            <a:r>
              <a:rPr lang="pl-PL" sz="1600" dirty="0"/>
              <a:t>PSP im. Jana Kochanowskiego w Jaroszkach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  <a:t>Prezentacja przygotowana na podstawie tekstu pt. „Kolorowy talerz, czyli garść informacji o warzywach i owocach” mgr inż. Joanny </a:t>
            </a:r>
            <a:r>
              <a:rPr lang="pl-PL" sz="1600" b="0" dirty="0" err="1">
                <a:solidFill>
                  <a:schemeClr val="accent6">
                    <a:lumMod val="75000"/>
                  </a:schemeClr>
                </a:solidFill>
              </a:rPr>
              <a:t>Jaczewskiej-Schuetz</a:t>
            </a:r>
            <a: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  <a:t>, Instytut Żywności i Żywienia </a:t>
            </a:r>
            <a:b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  <a:t>W ramach 11 edycji projektu „Zdrowo jem, więcej wiem”</a:t>
            </a:r>
            <a:b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0" dirty="0">
                <a:solidFill>
                  <a:schemeClr val="accent6">
                    <a:lumMod val="75000"/>
                  </a:schemeClr>
                </a:solidFill>
              </a:rPr>
              <a:t>https://zdrowojem.fundacjabos.pl/</a:t>
            </a:r>
          </a:p>
        </p:txBody>
      </p:sp>
      <p:pic>
        <p:nvPicPr>
          <p:cNvPr id="6146" name="Picture 2" descr="C:\Users\Ania\Desktop\Zdrowo jem - JESIEŃ-ZIMA\7\IMG_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804423" cy="2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940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473795" y="3068961"/>
            <a:ext cx="5637010" cy="286570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1368152"/>
          </a:xfrm>
        </p:spPr>
        <p:txBody>
          <a:bodyPr/>
          <a:lstStyle/>
          <a:p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Garść informacji </a:t>
            </a:r>
            <a:br>
              <a:rPr lang="pl-PL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o warzywach i owocach</a:t>
            </a:r>
          </a:p>
        </p:txBody>
      </p:sp>
      <p:pic>
        <p:nvPicPr>
          <p:cNvPr id="1026" name="Picture 2" descr="C:\Users\Ania\Desktop\2.Poznajemy owoce i warzy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8900"/>
            <a:ext cx="4530080" cy="33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00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Warzywa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Owoce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793136"/>
          </a:xfrm>
        </p:spPr>
        <p:txBody>
          <a:bodyPr/>
          <a:lstStyle/>
          <a:p>
            <a:pPr marL="6350" indent="-6350" algn="l">
              <a:lnSpc>
                <a:spcPct val="109000"/>
              </a:lnSpc>
              <a:spcAft>
                <a:spcPts val="370"/>
              </a:spcAft>
            </a:pP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są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ważnym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składnikiem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diety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dzieci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-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są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źródłem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przede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wszystkim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witamin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,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składników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mineralnych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i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błonnika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. </a:t>
            </a:r>
            <a:br>
              <a:rPr lang="pl-PL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</a:b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Prostą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metodą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na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dostarczenie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sobie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i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dziecku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potrzebnych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składników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pokarmowych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jest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komponowanie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posiłku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tak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,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aby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na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talerzu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znalazły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się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zróżnicowane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kolorystycznie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 </a:t>
            </a:r>
            <a:r>
              <a:rPr lang="en-US" sz="1600" b="0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produkty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  <a:t>. </a:t>
            </a:r>
            <a:br>
              <a:rPr lang="pl-PL" sz="1600" b="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entury Gothic"/>
                <a:cs typeface="Century Gothic"/>
              </a:rPr>
            </a:br>
            <a:endParaRPr lang="pl-PL" sz="1600" b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Ania\Desktop\IMG_9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16261"/>
            <a:ext cx="3348038" cy="25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a\Desktop\IMG_93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328509" cy="25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095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11560" y="1010486"/>
            <a:ext cx="3960441" cy="2778554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002060"/>
                </a:solidFill>
              </a:rPr>
              <a:t>Barwa warzyw i owoców wiąże się z określonymi substancjami, które mają wpływ nie tylko na kolor produktu, lecz także na jego właściwości zdrowotne. Różnorodność spożywanych warzyw i owoców zapewnia dostarczenie wszystkich cennych składników odżywczych. Stosowanie zasady 'kolorowego talerza' ułatwi sporządzanie pełnowartościowych posiłków oraz zapewni potrawom ciekawy i apetyczny - zachęcający dzieci do jedzenia - wygląd.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Kolorowo znaczy zdrowo</a:t>
            </a:r>
          </a:p>
        </p:txBody>
      </p:sp>
      <p:sp>
        <p:nvSpPr>
          <p:cNvPr id="5" name="Symbol zastępczy obrazu 1"/>
          <p:cNvSpPr txBox="1">
            <a:spLocks/>
          </p:cNvSpPr>
          <p:nvPr/>
        </p:nvSpPr>
        <p:spPr>
          <a:xfrm>
            <a:off x="4572000" y="332656"/>
            <a:ext cx="4114800" cy="403244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sp>
      <p:pic>
        <p:nvPicPr>
          <p:cNvPr id="3076" name="Picture 4" descr="C:\Users\Ania\Desktop\IMG_0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8910"/>
            <a:ext cx="2729955" cy="363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697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3608" y="4581129"/>
            <a:ext cx="6552728" cy="1353536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Winogrona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borówka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czernica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czarna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jagoda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),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czarna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porzeczka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śliwka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jeżyna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żurawina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Ciemnogranatowy</a:t>
            </a:r>
          </a:p>
        </p:txBody>
      </p:sp>
    </p:spTree>
    <p:extLst>
      <p:ext uri="{BB962C8B-B14F-4D97-AF65-F5344CB8AC3E}">
        <p14:creationId xmlns:p14="http://schemas.microsoft.com/office/powerpoint/2010/main" val="18233202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7982273" cy="20811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Zawierają duże ilości antocyjanów, witaminy C oraz karotenoidów. Antocyjany są to substancje o właściwościach przeciwutleniających i posiadające zdolność usuwania wolnych rodników tlenowych. Substancje te mają także właściwości przeciwzapalne, antybakteryjne oraz korzystnie działają na naczynia krwionośne, zwiększając ich elastyczność. Antocyjany poprawiają także mikrokrążenie w gałce ocznej - zwiększają elastyczność i uszczelniają ściany naczyń włosowatych, hamują krzepliwość, a dzięki temu zwiększają przepływ krwi w siatkówce i poprawiają widzenie. Ta grupa warzyw i owoców zawiera także duże ilości witaminy C. Witamina C m.in. wzmacnia system odpornościowy organizmu, zmniejszając podatność na zakażenia bakteryjne i wirusowe, przyspiesza gojenie się ran, pomaga zachować dobry stan ścian naczyń krwionośnych, jest najpowszechniejszym przeciwutleniaczem. </a:t>
            </a:r>
          </a:p>
        </p:txBody>
      </p:sp>
      <p:pic>
        <p:nvPicPr>
          <p:cNvPr id="4" name="Obraz 3" descr="Winogrono ciemne 1 kg - Hurtownia Słodyczy Niemir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5908"/>
            <a:ext cx="1084580" cy="108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JAGODY DLA URODY - PKIK24.P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25908"/>
            <a:ext cx="1039168" cy="105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zarna porzeczka - Herbata nasza pasj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98" y="4817283"/>
            <a:ext cx="1187450" cy="105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Śliwka - Liofilizacja.p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63" y="4879336"/>
            <a:ext cx="927735" cy="92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Jeżyna, sok z jeżyny (menopauza, skóra) | Zielanka.p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4881"/>
            <a:ext cx="1303020" cy="101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Suszona żurawina - właściwości, wartości odżywcze | Go4tast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89038"/>
            <a:ext cx="1125855" cy="84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6379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99592" y="5052545"/>
            <a:ext cx="7200800" cy="882119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Marchew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papryka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pomidory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dynia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morele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brzoskwinie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pomarańcze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cytryny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grejpfruty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Pomarańczowo - żółty</a:t>
            </a:r>
          </a:p>
        </p:txBody>
      </p:sp>
    </p:spTree>
    <p:extLst>
      <p:ext uri="{BB962C8B-B14F-4D97-AF65-F5344CB8AC3E}">
        <p14:creationId xmlns:p14="http://schemas.microsoft.com/office/powerpoint/2010/main" val="27051833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372168"/>
            <a:ext cx="7776863" cy="20091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632848" cy="3801576"/>
          </a:xfrm>
        </p:spPr>
        <p:txBody>
          <a:bodyPr>
            <a:normAutofit fontScale="85000" lnSpcReduction="20000"/>
          </a:bodyPr>
          <a:lstStyle/>
          <a:p>
            <a:endParaRPr lang="pl-PL" dirty="0">
              <a:solidFill>
                <a:schemeClr val="accent5"/>
              </a:solidFill>
            </a:endParaRPr>
          </a:p>
          <a:p>
            <a:r>
              <a:rPr lang="pl-PL" dirty="0">
                <a:solidFill>
                  <a:schemeClr val="accent5"/>
                </a:solidFill>
              </a:rPr>
              <a:t>Swoją barwę zawdzięczają beta-karotenowi, który jest prowitaminą A (prowitamina - to związek chemiczny, który w organizmie ulega przekształceniu w witaminę). Witamina A sprzyja tworzeniu się nowych komórek, jest więc konieczna do uzyskania odpowiedniego wzrostu u dzieci. Witamina ta bierze także udział w procesie widzenia, zapobiega „kurzej ślepocie”. Wzmacnia układ immunologiczny -przy niedoborach witaminy A następuje osłabienie odporności. Jest niezbędna do dobrego utrzymania </a:t>
            </a:r>
            <a:r>
              <a:rPr lang="pl-PL" sz="1900" dirty="0">
                <a:solidFill>
                  <a:schemeClr val="accent5"/>
                </a:solidFill>
              </a:rPr>
              <a:t>błon</a:t>
            </a:r>
            <a:r>
              <a:rPr lang="pl-PL" dirty="0">
                <a:solidFill>
                  <a:schemeClr val="accent5"/>
                </a:solidFill>
              </a:rPr>
              <a:t> śluzowych, odpowiada za wygląd skóry, zapobiega rogowaceniu naskórka. Beta-karoten jako przeciwutleniacz unieszkodliwia wolne rodniki, działa więc przeciwnowotworowo. Ta grupa warzyw i owoców zawiera także duże ilości witaminy C – zwłaszcza cytrusy, które w okresie zimowym są dobrym źródłem tej witaminy. </a:t>
            </a:r>
          </a:p>
        </p:txBody>
      </p:sp>
      <p:pic>
        <p:nvPicPr>
          <p:cNvPr id="4" name="Obraz 3" descr="Komarno– marchew specjalnie na soki - Nasza Ro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224915" cy="84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omidory a dieta. Lepiej jeść je na ciepło, niż na zimno. Wszystko ze  względu na likop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2" y="4375517"/>
            <a:ext cx="12268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Dynia luz - DelikatesyDwojk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89" y="4375516"/>
            <a:ext cx="907415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8433"/>
            <a:ext cx="11358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 descr="Brzoskwinie Na Białym Tle | Darmowe Zdjęci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137920" cy="7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POMARAŃCZOWA SMACZNA PAPRYKA. 7112531540 - Allegro.p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936104" cy="87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Fototapeta – Pomarańcza – 5869 – Uwalls.pl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16494"/>
            <a:ext cx="916620" cy="97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Sok z cytryny w proszku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13370"/>
            <a:ext cx="910859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Red Grapefruit, each - Walmart.com - Walmart.com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41" y="5525440"/>
            <a:ext cx="880110" cy="76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2824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755576" y="5052545"/>
            <a:ext cx="7272808" cy="882119"/>
          </a:xfrm>
        </p:spPr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Sałata, szpinak, cykoria, brokuły, natka pietruszki, seler naciowy 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Zielony</a:t>
            </a:r>
          </a:p>
        </p:txBody>
      </p:sp>
    </p:spTree>
    <p:extLst>
      <p:ext uri="{BB962C8B-B14F-4D97-AF65-F5344CB8AC3E}">
        <p14:creationId xmlns:p14="http://schemas.microsoft.com/office/powerpoint/2010/main" val="10766178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542</Words>
  <Application>Microsoft Office PowerPoint</Application>
  <PresentationFormat>Pokaz na ekranie (4:3)</PresentationFormat>
  <Paragraphs>22</Paragraphs>
  <Slides>11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Century Gothic</vt:lpstr>
      <vt:lpstr>Georgia</vt:lpstr>
      <vt:lpstr>Trebuchet MS</vt:lpstr>
      <vt:lpstr>Aerodynamiczny</vt:lpstr>
      <vt:lpstr>KOLOROWY TALERZ</vt:lpstr>
      <vt:lpstr>Garść informacji  o warzywach i owocach</vt:lpstr>
      <vt:lpstr>są ważnym składnikiem diety dzieci - są źródłem przede wszystkim witamin, składników mineralnych i błonnika.  Prostą metodą na dostarczenie sobie i dziecku potrzebnych składników pokarmowych jest komponowanie posiłku tak, aby na talerzu znalazły się zróżnicowane kolorystycznie produkty.  </vt:lpstr>
      <vt:lpstr>Kolorowo znaczy zdrowo</vt:lpstr>
      <vt:lpstr>Ciemnogranatowy</vt:lpstr>
      <vt:lpstr>Prezentacja programu PowerPoint</vt:lpstr>
      <vt:lpstr>Pomarańczowo - żółty</vt:lpstr>
      <vt:lpstr>Prezentacja programu PowerPoint</vt:lpstr>
      <vt:lpstr>Zielony</vt:lpstr>
      <vt:lpstr>  </vt:lpstr>
      <vt:lpstr>Prezentacja przygotowana na podstawie tekstu pt. „Kolorowy talerz, czyli garść informacji o warzywach i owocach” mgr inż. Joanny Jaczewskiej-Schuetz, Instytut Żywności i Żywienia   W ramach 11 edycji projektu „Zdrowo jem, więcej wiem”  https://zdrowojem.fundacjabos.pl/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KOLOROWY TALERZ</dc:title>
  <dc:creator>Ania</dc:creator>
  <cp:lastModifiedBy>User</cp:lastModifiedBy>
  <cp:revision>14</cp:revision>
  <dcterms:created xsi:type="dcterms:W3CDTF">2021-01-30T08:48:21Z</dcterms:created>
  <dcterms:modified xsi:type="dcterms:W3CDTF">2021-01-31T17:00:59Z</dcterms:modified>
</cp:coreProperties>
</file>