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64" r:id="rId5"/>
    <p:sldId id="265" r:id="rId6"/>
    <p:sldId id="267" r:id="rId7"/>
    <p:sldId id="266" r:id="rId8"/>
    <p:sldId id="268" r:id="rId9"/>
    <p:sldId id="269" r:id="rId10"/>
    <p:sldId id="261" r:id="rId11"/>
    <p:sldId id="270" r:id="rId12"/>
    <p:sldId id="271" r:id="rId1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ostokąt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11B04-5F28-4BB4-B5DE-6C90EF6A42F1}" type="datetimeFigureOut">
              <a:rPr lang="pl-PL" smtClean="0"/>
              <a:t>2020-04-28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ostokąt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ipsa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04CE4BA-5A72-4FBB-8392-5316019DEAF1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11B04-5F28-4BB4-B5DE-6C90EF6A42F1}" type="datetimeFigureOut">
              <a:rPr lang="pl-PL" smtClean="0"/>
              <a:t>2020-04-28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CE4BA-5A72-4FBB-8392-5316019DEAF1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ostokąt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ostokąt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Prostokąt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ostokąt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Łącznik prosty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504CE4BA-5A72-4FBB-8392-5316019DEAF1}" type="slidenum">
              <a:rPr lang="pl-PL" smtClean="0"/>
              <a:t>‹#›</a:t>
            </a:fld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11B04-5F28-4BB4-B5DE-6C90EF6A42F1}" type="datetimeFigureOut">
              <a:rPr lang="pl-PL" smtClean="0"/>
              <a:t>2020-04-28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11B04-5F28-4BB4-B5DE-6C90EF6A42F1}" type="datetimeFigureOut">
              <a:rPr lang="pl-PL" smtClean="0"/>
              <a:t>2020-04-28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504CE4BA-5A72-4FBB-8392-5316019DEAF1}" type="slidenum">
              <a:rPr lang="pl-PL" smtClean="0"/>
              <a:t>‹#›</a:t>
            </a:fld>
            <a:endParaRPr lang="pl-PL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Prostokąt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ostokąt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3" name="Prostokąt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Prostokąt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11B04-5F28-4BB4-B5DE-6C90EF6A42F1}" type="datetimeFigureOut">
              <a:rPr lang="pl-PL" smtClean="0"/>
              <a:t>2020-04-28</a:t>
            </a:fld>
            <a:endParaRPr lang="pl-PL"/>
          </a:p>
        </p:txBody>
      </p:sp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04CE4BA-5A72-4FBB-8392-5316019DEAF1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6211B04-5F28-4BB4-B5DE-6C90EF6A42F1}" type="datetimeFigureOut">
              <a:rPr lang="pl-PL" smtClean="0"/>
              <a:t>2020-04-28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CE4BA-5A72-4FBB-8392-5316019DEAF1}" type="slidenum">
              <a:rPr lang="pl-PL" smtClean="0"/>
              <a:t>‹#›</a:t>
            </a:fld>
            <a:endParaRPr lang="pl-PL"/>
          </a:p>
        </p:txBody>
      </p:sp>
      <p:sp>
        <p:nvSpPr>
          <p:cNvPr id="8" name="Łącznik prosty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Symbol zastępczy zawartości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2" name="Symbol zastępczy zawartości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Łącznik prosty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Prostokąt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Prostokąt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Prostokąt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rostokąt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11B04-5F28-4BB4-B5DE-6C90EF6A42F1}" type="datetimeFigureOut">
              <a:rPr lang="pl-PL" smtClean="0"/>
              <a:t>2020-04-28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pl-PL"/>
          </a:p>
        </p:txBody>
      </p:sp>
      <p:sp>
        <p:nvSpPr>
          <p:cNvPr id="15" name="Łącznik prosty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Symbol zastępczy zawartości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6" name="Symbol zastępczy zawartości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5" name="Elipsa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ipsa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504CE4BA-5A72-4FBB-8392-5316019DEAF1}" type="slidenum">
              <a:rPr lang="pl-PL" smtClean="0"/>
              <a:t>‹#›</a:t>
            </a:fld>
            <a:endParaRPr lang="pl-PL"/>
          </a:p>
        </p:txBody>
      </p:sp>
      <p:sp>
        <p:nvSpPr>
          <p:cNvPr id="23" name="Tytuł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11B04-5F28-4BB4-B5DE-6C90EF6A42F1}" type="datetimeFigureOut">
              <a:rPr lang="pl-PL" smtClean="0"/>
              <a:t>2020-04-28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504CE4BA-5A72-4FBB-8392-5316019DEAF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ostokąt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ostokąt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Prostokąt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Prostokąt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11B04-5F28-4BB4-B5DE-6C90EF6A42F1}" type="datetimeFigureOut">
              <a:rPr lang="pl-PL" smtClean="0"/>
              <a:t>2020-04-28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04CE4BA-5A72-4FBB-8392-5316019DEAF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rostokąt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Prostokąt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Prostokąt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Symbol zastępczy zawartości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04CE4BA-5A72-4FBB-8392-5316019DEAF1}" type="slidenum">
              <a:rPr lang="pl-PL" smtClean="0"/>
              <a:t>‹#›</a:t>
            </a:fld>
            <a:endParaRPr lang="pl-PL"/>
          </a:p>
        </p:txBody>
      </p:sp>
      <p:sp>
        <p:nvSpPr>
          <p:cNvPr id="21" name="Prostokąt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11B04-5F28-4BB4-B5DE-6C90EF6A42F1}" type="datetimeFigureOut">
              <a:rPr lang="pl-PL" smtClean="0"/>
              <a:t>2020-04-28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Łącznik prosty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Prostokąt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Prostokąt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ipsa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504CE4BA-5A72-4FBB-8392-5316019DEAF1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22" name="Prostokąt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6211B04-5F28-4BB4-B5DE-6C90EF6A42F1}" type="datetimeFigureOut">
              <a:rPr lang="pl-PL" smtClean="0"/>
              <a:t>2020-04-28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ostokąt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6211B04-5F28-4BB4-B5DE-6C90EF6A42F1}" type="datetimeFigureOut">
              <a:rPr lang="pl-PL" smtClean="0"/>
              <a:t>2020-04-28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Łącznik prosty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04CE4BA-5A72-4FBB-8392-5316019DEAF1}" type="slidenum">
              <a:rPr lang="pl-PL" smtClean="0"/>
              <a:t>‹#›</a:t>
            </a:fld>
            <a:endParaRPr lang="pl-PL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857224" y="3214686"/>
            <a:ext cx="7572428" cy="1752600"/>
          </a:xfrm>
        </p:spPr>
        <p:txBody>
          <a:bodyPr>
            <a:normAutofit/>
          </a:bodyPr>
          <a:lstStyle/>
          <a:p>
            <a:r>
              <a:rPr lang="pl-PL" sz="4000" dirty="0" smtClean="0"/>
              <a:t>Czyli od karteczki do książeczki </a:t>
            </a:r>
            <a:endParaRPr lang="pl-PL" sz="4000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85092" y="367781"/>
            <a:ext cx="8410539" cy="1752600"/>
          </a:xfrm>
        </p:spPr>
        <p:txBody>
          <a:bodyPr>
            <a:noAutofit/>
          </a:bodyPr>
          <a:lstStyle/>
          <a:p>
            <a:r>
              <a:rPr lang="pl-PL" sz="66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Jak powstaje książka?</a:t>
            </a:r>
            <a:endParaRPr lang="pl-PL" sz="6600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4000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381000" y="928670"/>
            <a:ext cx="2362200" cy="5197493"/>
          </a:xfrm>
        </p:spPr>
        <p:txBody>
          <a:bodyPr>
            <a:noAutofit/>
          </a:bodyPr>
          <a:lstStyle/>
          <a:p>
            <a:r>
              <a:rPr lang="pl-PL" sz="2400" dirty="0" smtClean="0"/>
              <a:t>Następnie książki wysyła się do introligatorni gdzie nadaje się książkom ostateczny kształt.</a:t>
            </a:r>
          </a:p>
          <a:p>
            <a:r>
              <a:rPr lang="pl-PL" sz="2400" dirty="0" smtClean="0"/>
              <a:t> Potem wybiera się książkom okładkę twardą lub miękką.</a:t>
            </a:r>
          </a:p>
        </p:txBody>
      </p:sp>
      <p:pic>
        <p:nvPicPr>
          <p:cNvPr id="5" name="Symbol zastępczy zawartości 4" descr="Pradeka XL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500430" y="1571612"/>
            <a:ext cx="4871585" cy="3747373"/>
          </a:xfrm>
        </p:spPr>
      </p:pic>
    </p:spTree>
  </p:cSld>
  <p:clrMapOvr>
    <a:masterClrMapping/>
  </p:clrMapOvr>
  <p:transition advTm="6000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9222" y="267529"/>
            <a:ext cx="8534400" cy="758952"/>
          </a:xfrm>
        </p:spPr>
        <p:txBody>
          <a:bodyPr>
            <a:noAutofit/>
          </a:bodyPr>
          <a:lstStyle/>
          <a:p>
            <a:r>
              <a:rPr lang="pl-PL" sz="4800" dirty="0" smtClean="0"/>
              <a:t>Dystrybucja</a:t>
            </a:r>
            <a:endParaRPr lang="pl-PL" sz="4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pl-PL" dirty="0" smtClean="0"/>
          </a:p>
          <a:p>
            <a:r>
              <a:rPr lang="pl-PL" dirty="0" smtClean="0"/>
              <a:t>Z drukarni książki trafiają do hurtowni lub magazynu wydawnictwa.</a:t>
            </a:r>
          </a:p>
          <a:p>
            <a:endParaRPr lang="pl-PL" dirty="0" smtClean="0"/>
          </a:p>
          <a:p>
            <a:endParaRPr lang="pl-PL" dirty="0" smtClean="0"/>
          </a:p>
          <a:p>
            <a:r>
              <a:rPr lang="pl-PL" dirty="0" smtClean="0"/>
              <a:t>Następnie rozsyłane są do księgarni i bibliotek.</a:t>
            </a:r>
          </a:p>
          <a:p>
            <a:endParaRPr lang="pl-PL" dirty="0" smtClean="0"/>
          </a:p>
          <a:p>
            <a:endParaRPr lang="pl-PL" dirty="0" smtClean="0"/>
          </a:p>
          <a:p>
            <a:r>
              <a:rPr lang="pl-PL" dirty="0" smtClean="0"/>
              <a:t>A na końcu książki trafiają do czytelnika.</a:t>
            </a:r>
            <a:endParaRPr lang="pl-PL" dirty="0"/>
          </a:p>
        </p:txBody>
      </p:sp>
    </p:spTree>
  </p:cSld>
  <p:clrMapOvr>
    <a:masterClrMapping/>
  </p:clrMapOvr>
  <p:transition advTm="6000"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sz="2400" dirty="0" smtClean="0"/>
              <a:t>Katarzyna Hensel</a:t>
            </a:r>
            <a:endParaRPr lang="pl-PL" sz="2400" dirty="0"/>
          </a:p>
        </p:txBody>
      </p:sp>
      <p:sp>
        <p:nvSpPr>
          <p:cNvPr id="3" name="Tytuł 2"/>
          <p:cNvSpPr>
            <a:spLocks noGrp="1"/>
          </p:cNvSpPr>
          <p:nvPr>
            <p:ph type="ctrTitle"/>
          </p:nvPr>
        </p:nvSpPr>
        <p:spPr>
          <a:xfrm>
            <a:off x="733921" y="1264256"/>
            <a:ext cx="7772400" cy="1752600"/>
          </a:xfrm>
        </p:spPr>
        <p:txBody>
          <a:bodyPr>
            <a:noAutofit/>
          </a:bodyPr>
          <a:lstStyle/>
          <a:p>
            <a:r>
              <a:rPr lang="pl-PL" sz="6600" dirty="0" smtClean="0"/>
              <a:t>Dziękuje za uwagę</a:t>
            </a:r>
            <a:br>
              <a:rPr lang="pl-PL" sz="6600" dirty="0" smtClean="0"/>
            </a:br>
            <a:endParaRPr lang="pl-PL" sz="6600" dirty="0"/>
          </a:p>
        </p:txBody>
      </p:sp>
    </p:spTree>
  </p:cSld>
  <p:clrMapOvr>
    <a:masterClrMapping/>
  </p:clrMapOvr>
  <p:transition advTm="4000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381000" y="1000108"/>
            <a:ext cx="2362200" cy="5126055"/>
          </a:xfrm>
        </p:spPr>
        <p:txBody>
          <a:bodyPr/>
          <a:lstStyle/>
          <a:p>
            <a:r>
              <a:rPr lang="pl-PL" sz="3200" dirty="0" smtClean="0"/>
              <a:t>Autor to twórca </a:t>
            </a:r>
            <a:r>
              <a:rPr lang="pl-PL" sz="3200" dirty="0" smtClean="0"/>
              <a:t>dzieła literackiego lub naukowego, też: dzieła sztuki, wynalazku, projektu itp</a:t>
            </a:r>
            <a:r>
              <a:rPr lang="pl-PL" dirty="0" smtClean="0"/>
              <a:t>.</a:t>
            </a:r>
            <a:endParaRPr lang="pl-PL" dirty="0"/>
          </a:p>
        </p:txBody>
      </p:sp>
      <p:pic>
        <p:nvPicPr>
          <p:cNvPr id="5" name="Symbol zastępczy zawartości 4" descr="unnamed.gif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505200" y="952500"/>
            <a:ext cx="4876800" cy="4876800"/>
          </a:xfrm>
        </p:spPr>
      </p:pic>
    </p:spTree>
  </p:cSld>
  <p:clrMapOvr>
    <a:masterClrMapping/>
  </p:clrMapOvr>
  <p:transition advTm="5000">
    <p:strips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357158" y="928670"/>
            <a:ext cx="2362200" cy="5214974"/>
          </a:xfrm>
        </p:spPr>
        <p:txBody>
          <a:bodyPr>
            <a:noAutofit/>
          </a:bodyPr>
          <a:lstStyle/>
          <a:p>
            <a:pPr algn="ctr"/>
            <a:r>
              <a:rPr lang="pl-PL" sz="2800" dirty="0" smtClean="0"/>
              <a:t>Na początku w głowie autora powstaje świetny </a:t>
            </a:r>
            <a:r>
              <a:rPr lang="pl-PL" sz="2800" dirty="0" smtClean="0">
                <a:solidFill>
                  <a:schemeClr val="bg1"/>
                </a:solidFill>
              </a:rPr>
              <a:t>pomysł</a:t>
            </a:r>
            <a:r>
              <a:rPr lang="pl-PL" sz="2800" dirty="0" smtClean="0"/>
              <a:t> na napisanie książki. Siada przy biurku i przelewa swoje myśli na papier.</a:t>
            </a:r>
            <a:endParaRPr lang="pl-PL" sz="2800" dirty="0"/>
          </a:p>
        </p:txBody>
      </p:sp>
      <p:pic>
        <p:nvPicPr>
          <p:cNvPr id="7" name="Symbol zastępczy zawartości 6" descr="pobrane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500430" y="1000108"/>
            <a:ext cx="4786346" cy="4786346"/>
          </a:xfrm>
        </p:spPr>
      </p:pic>
    </p:spTree>
  </p:cSld>
  <p:clrMapOvr>
    <a:masterClrMapping/>
  </p:clrMapOvr>
  <p:transition advTm="6000">
    <p:strips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l-PL" dirty="0" smtClean="0"/>
              <a:t>Pisanie ręczne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pl-PL" dirty="0" smtClean="0"/>
              <a:t>Pisanie na komputerze</a:t>
            </a:r>
            <a:endParaRPr lang="pl-PL" dirty="0"/>
          </a:p>
        </p:txBody>
      </p:sp>
      <p:pic>
        <p:nvPicPr>
          <p:cNvPr id="7" name="Symbol zastępczy zawartości 6" descr="unnamed.pn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714876" y="2857496"/>
            <a:ext cx="4041775" cy="2691885"/>
          </a:xfrm>
        </p:spPr>
      </p:pic>
      <p:pic>
        <p:nvPicPr>
          <p:cNvPr id="8" name="Symbol zastępczy zawartości 7" descr="unnamed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357158" y="2928934"/>
            <a:ext cx="4091449" cy="2571768"/>
          </a:xfrm>
        </p:spPr>
      </p:pic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150251" y="346065"/>
            <a:ext cx="8891590" cy="758952"/>
          </a:xfrm>
        </p:spPr>
        <p:txBody>
          <a:bodyPr>
            <a:noAutofit/>
          </a:bodyPr>
          <a:lstStyle/>
          <a:p>
            <a:r>
              <a:rPr lang="pl-PL" sz="2800" dirty="0" smtClean="0"/>
              <a:t>Praca nad treścią czyli różne sposoby zapisywania tekstu: </a:t>
            </a:r>
            <a:endParaRPr lang="pl-PL" sz="2800" dirty="0"/>
          </a:p>
        </p:txBody>
      </p:sp>
    </p:spTree>
  </p:cSld>
  <p:clrMapOvr>
    <a:masterClrMapping/>
  </p:clrMapOvr>
  <p:transition advTm="4000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55612" y="5022595"/>
            <a:ext cx="5867400" cy="1219200"/>
          </a:xfrm>
        </p:spPr>
        <p:txBody>
          <a:bodyPr/>
          <a:lstStyle/>
          <a:p>
            <a:r>
              <a:rPr lang="pl-PL" sz="4800" dirty="0" smtClean="0"/>
              <a:t>Wydawnictwo</a:t>
            </a:r>
            <a:endParaRPr lang="pl-PL" sz="480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38176" y="1397261"/>
            <a:ext cx="2438400" cy="5257800"/>
          </a:xfrm>
        </p:spPr>
        <p:txBody>
          <a:bodyPr>
            <a:normAutofit/>
          </a:bodyPr>
          <a:lstStyle/>
          <a:p>
            <a:r>
              <a:rPr lang="pl-PL" sz="2400" dirty="0" smtClean="0"/>
              <a:t>Autor proponuje </a:t>
            </a:r>
            <a:r>
              <a:rPr lang="pl-PL" sz="2400" b="1" dirty="0" smtClean="0"/>
              <a:t>Wydawcy </a:t>
            </a:r>
            <a:r>
              <a:rPr lang="pl-PL" sz="2400" dirty="0" smtClean="0"/>
              <a:t>swój tekst. Jeżeli tekst się spodoba to podpisują umowę aby opublikować książkę czyli wydać ją w wielu egzemplarzach.                              </a:t>
            </a:r>
            <a:endParaRPr lang="pl-PL" sz="2400" dirty="0"/>
          </a:p>
        </p:txBody>
      </p:sp>
      <p:pic>
        <p:nvPicPr>
          <p:cNvPr id="9" name="Symbol zastępczy obrazu 8" descr="powitanie-po-angielsku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4382" r="4382"/>
          <a:stretch>
            <a:fillRect/>
          </a:stretch>
        </p:blipFill>
        <p:spPr/>
      </p:pic>
    </p:spTree>
  </p:cSld>
  <p:clrMapOvr>
    <a:masterClrMapping/>
  </p:clrMapOvr>
  <p:transition advTm="8000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71046" y="5091833"/>
            <a:ext cx="5867400" cy="1219200"/>
          </a:xfrm>
        </p:spPr>
        <p:txBody>
          <a:bodyPr/>
          <a:lstStyle/>
          <a:p>
            <a:r>
              <a:rPr lang="pl-PL" sz="6000" dirty="0" smtClean="0"/>
              <a:t>Wydawca</a:t>
            </a:r>
            <a:endParaRPr lang="pl-PL" sz="6000" dirty="0"/>
          </a:p>
        </p:txBody>
      </p:sp>
      <p:pic>
        <p:nvPicPr>
          <p:cNvPr id="5" name="Symbol zastępczy obrazu 4" descr="cover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1127" r="11127"/>
          <a:stretch>
            <a:fillRect/>
          </a:stretch>
        </p:blipFill>
        <p:spPr/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pl-PL" sz="2000" b="1" dirty="0" smtClean="0"/>
              <a:t>Wydawca t</a:t>
            </a:r>
            <a:r>
              <a:rPr lang="pl-PL" sz="2000" dirty="0" smtClean="0"/>
              <a:t>o osoba </a:t>
            </a:r>
            <a:r>
              <a:rPr lang="pl-PL" sz="2000" dirty="0" smtClean="0"/>
              <a:t>bądź instytucja (ta druga zwana również wydawnictwem), za której pieniądze przygotowywane, opracowywane, </a:t>
            </a:r>
            <a:r>
              <a:rPr lang="pl-PL" sz="2000" dirty="0" smtClean="0"/>
              <a:t>a </a:t>
            </a:r>
            <a:r>
              <a:rPr lang="pl-PL" sz="2000" dirty="0" smtClean="0"/>
              <a:t>następnie drukowane jest czasopismo, książka, lub publikowana podobna rzecz, np. komercyjny portal internetowy.</a:t>
            </a:r>
          </a:p>
          <a:p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</p:spTree>
  </p:cSld>
  <p:clrMapOvr>
    <a:masterClrMapping/>
  </p:clrMapOvr>
  <p:transition advTm="9000">
    <p:split orient="vert"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000281" y="4994460"/>
            <a:ext cx="5867400" cy="1219200"/>
          </a:xfrm>
        </p:spPr>
        <p:txBody>
          <a:bodyPr/>
          <a:lstStyle/>
          <a:p>
            <a:r>
              <a:rPr lang="pl-PL" sz="5400" dirty="0" smtClean="0"/>
              <a:t>Redakcja</a:t>
            </a:r>
            <a:endParaRPr lang="pl-PL" sz="5400" dirty="0"/>
          </a:p>
        </p:txBody>
      </p:sp>
      <p:pic>
        <p:nvPicPr>
          <p:cNvPr id="5" name="Symbol zastępczy obrazu 4" descr="Redakcja_Gazety_Stołecznej_ul._Czerska_2014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6262" r="6262"/>
          <a:stretch>
            <a:fillRect/>
          </a:stretch>
        </p:blipFill>
        <p:spPr>
          <a:xfrm>
            <a:off x="3143240" y="714356"/>
            <a:ext cx="5653097" cy="4111343"/>
          </a:xfrm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91348" y="2396067"/>
            <a:ext cx="2438400" cy="5257800"/>
          </a:xfrm>
        </p:spPr>
        <p:txBody>
          <a:bodyPr>
            <a:normAutofit/>
          </a:bodyPr>
          <a:lstStyle/>
          <a:p>
            <a:r>
              <a:rPr lang="pl-PL" sz="2800" dirty="0" smtClean="0"/>
              <a:t>W redakcji przygotowuje się tekst do druku. </a:t>
            </a:r>
            <a:endParaRPr lang="pl-PL" sz="2800" dirty="0"/>
          </a:p>
        </p:txBody>
      </p:sp>
    </p:spTree>
  </p:cSld>
  <p:clrMapOvr>
    <a:masterClrMapping/>
  </p:clrMapOvr>
  <p:transition advTm="3000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5623" y="415699"/>
            <a:ext cx="8534400" cy="758952"/>
          </a:xfrm>
        </p:spPr>
        <p:txBody>
          <a:bodyPr>
            <a:noAutofit/>
          </a:bodyPr>
          <a:lstStyle/>
          <a:p>
            <a:r>
              <a:rPr lang="pl-PL" sz="5400" dirty="0" smtClean="0"/>
              <a:t>A co w redakcji …</a:t>
            </a:r>
            <a:endParaRPr lang="pl-PL" sz="5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902348"/>
          </a:xfrm>
        </p:spPr>
        <p:txBody>
          <a:bodyPr/>
          <a:lstStyle/>
          <a:p>
            <a:r>
              <a:rPr lang="pl-PL" dirty="0" smtClean="0"/>
              <a:t>Przyniesiony przez autora tekst </a:t>
            </a:r>
            <a:r>
              <a:rPr lang="pl-PL" dirty="0" smtClean="0"/>
              <a:t>redaktor, </a:t>
            </a:r>
            <a:r>
              <a:rPr lang="pl-PL" dirty="0" smtClean="0"/>
              <a:t>który ocenia czy tekst jest ciekawie </a:t>
            </a:r>
            <a:r>
              <a:rPr lang="pl-PL" dirty="0" smtClean="0"/>
              <a:t>napisany.  </a:t>
            </a:r>
          </a:p>
          <a:p>
            <a:endParaRPr lang="pl-PL" dirty="0" smtClean="0"/>
          </a:p>
          <a:p>
            <a:r>
              <a:rPr lang="pl-PL" dirty="0" smtClean="0"/>
              <a:t>Jeśli tekst się spodoba to redaktor przekazuje tekst korektorowi, który poprawia błędy.  </a:t>
            </a:r>
          </a:p>
          <a:p>
            <a:endParaRPr lang="pl-PL" dirty="0" smtClean="0"/>
          </a:p>
          <a:p>
            <a:r>
              <a:rPr lang="pl-PL" dirty="0" smtClean="0"/>
              <a:t>Poprawiony tekst czyta uważnie  ilustrator. Jest to osoba wykonująca ilustracje do tekstu książki. </a:t>
            </a:r>
          </a:p>
          <a:p>
            <a:endParaRPr lang="pl-PL" dirty="0" smtClean="0"/>
          </a:p>
          <a:p>
            <a:r>
              <a:rPr lang="pl-PL" dirty="0" smtClean="0"/>
              <a:t>Następnie grafik projektuje okładkę.</a:t>
            </a:r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  <p:transition advTm="9000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35821" y="5064798"/>
            <a:ext cx="5867400" cy="1219200"/>
          </a:xfrm>
        </p:spPr>
        <p:txBody>
          <a:bodyPr/>
          <a:lstStyle/>
          <a:p>
            <a:r>
              <a:rPr lang="pl-PL" sz="6600" dirty="0" smtClean="0"/>
              <a:t>Drukarnia</a:t>
            </a:r>
            <a:endParaRPr lang="pl-PL" sz="6600" dirty="0"/>
          </a:p>
        </p:txBody>
      </p:sp>
      <p:pic>
        <p:nvPicPr>
          <p:cNvPr id="5" name="Symbol zastępczy obrazu 4" descr="20_Jak_powstaje_papier.pdf-11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417" r="1417"/>
          <a:stretch>
            <a:fillRect/>
          </a:stretch>
        </p:blipFill>
        <p:spPr>
          <a:xfrm>
            <a:off x="3286116" y="857232"/>
            <a:ext cx="5581659" cy="4059388"/>
          </a:xfrm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pl-PL" sz="2200" b="1" dirty="0" smtClean="0"/>
              <a:t>Wydawca</a:t>
            </a:r>
            <a:r>
              <a:rPr lang="pl-PL" sz="2200" dirty="0" smtClean="0"/>
              <a:t> wysyła książkę do drukarni gdzie kopiuje się książkę w tysiącach egzemplarzy.</a:t>
            </a:r>
          </a:p>
          <a:p>
            <a:endParaRPr lang="pl-PL" sz="2200" dirty="0" smtClean="0"/>
          </a:p>
          <a:p>
            <a:r>
              <a:rPr lang="pl-PL" sz="2200" b="1" dirty="0" smtClean="0"/>
              <a:t>Drukarz</a:t>
            </a:r>
            <a:r>
              <a:rPr lang="pl-PL" sz="2200" dirty="0" smtClean="0"/>
              <a:t> to osoba odpowiedzialna za nadzór nad maszynami drukującymi .</a:t>
            </a:r>
          </a:p>
        </p:txBody>
      </p:sp>
    </p:spTree>
  </p:cSld>
  <p:clrMapOvr>
    <a:masterClrMapping/>
  </p:clrMapOvr>
  <p:transition advTm="7000">
    <p:cover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ejski">
  <a:themeElements>
    <a:clrScheme name="Miejski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Miejski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iejski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100</TotalTime>
  <Words>265</Words>
  <Application>Microsoft Office PowerPoint</Application>
  <PresentationFormat>Pokaz na ekranie (4:3)</PresentationFormat>
  <Paragraphs>39</Paragraphs>
  <Slides>12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3" baseType="lpstr">
      <vt:lpstr>Miejski</vt:lpstr>
      <vt:lpstr>Jak powstaje książka?</vt:lpstr>
      <vt:lpstr>Slajd 2</vt:lpstr>
      <vt:lpstr>Slajd 3</vt:lpstr>
      <vt:lpstr>Praca nad treścią czyli różne sposoby zapisywania tekstu: </vt:lpstr>
      <vt:lpstr>Wydawnictwo</vt:lpstr>
      <vt:lpstr>Wydawca</vt:lpstr>
      <vt:lpstr>Redakcja</vt:lpstr>
      <vt:lpstr>A co w redakcji …</vt:lpstr>
      <vt:lpstr>Drukarnia</vt:lpstr>
      <vt:lpstr>Slajd 10</vt:lpstr>
      <vt:lpstr>Dystrybucja</vt:lpstr>
      <vt:lpstr>Dziękuje za uwagę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Jak powstaje książka</dc:title>
  <dc:creator>Adam</dc:creator>
  <cp:lastModifiedBy>Adam</cp:lastModifiedBy>
  <cp:revision>10</cp:revision>
  <dcterms:created xsi:type="dcterms:W3CDTF">2020-04-28T11:59:05Z</dcterms:created>
  <dcterms:modified xsi:type="dcterms:W3CDTF">2020-04-28T13:39:05Z</dcterms:modified>
</cp:coreProperties>
</file>