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4" r:id="rId1"/>
  </p:sldMasterIdLst>
  <p:sldIdLst>
    <p:sldId id="257" r:id="rId2"/>
    <p:sldId id="258" r:id="rId3"/>
    <p:sldId id="263" r:id="rId4"/>
    <p:sldId id="264" r:id="rId5"/>
    <p:sldId id="265" r:id="rId6"/>
    <p:sldId id="259" r:id="rId7"/>
    <p:sldId id="260" r:id="rId8"/>
    <p:sldId id="261" r:id="rId9"/>
    <p:sldId id="262" r:id="rId10"/>
    <p:sldId id="266" r:id="rId11"/>
    <p:sldId id="267" r:id="rId12"/>
    <p:sldId id="268" r:id="rId13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33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F8C1C3-7291-46C0-A8E2-FC47617766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DC2EAA7-EFAF-4971-ACF6-ABD74AF55D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10CC4827-63FE-4D1C-B319-05CE126B4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7/7/2020</a:t>
            </a:fld>
            <a:endParaRPr lang="en-US" dirty="0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9A9FB862-B1A7-408D-A041-4AD1CA9D1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895C8A10-D1C9-4551-B831-FFAF904FA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1877816"/>
      </p:ext>
    </p:extLst>
  </p:cSld>
  <p:clrMapOvr>
    <a:masterClrMapping/>
  </p:clrMapOvr>
  <p:transition spd="slow">
    <p:push dir="u"/>
  </p:transition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418A46-2C20-48B6-9AEC-6EA9DE0E4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E4642C20-B8AB-46F6-8A01-C28660D4D6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183828E2-6FF3-4E76-91BF-6AB79ACF93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7/7/2020</a:t>
            </a:fld>
            <a:endParaRPr lang="en-US" dirty="0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5C9F826E-B38B-42BE-B18D-1A1249A4B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96D4E08D-E653-4D15-9AC0-B9DDA4A2F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2258711"/>
      </p:ext>
    </p:extLst>
  </p:cSld>
  <p:clrMapOvr>
    <a:masterClrMapping/>
  </p:clrMapOvr>
  <p:transition spd="slow">
    <p:push dir="u"/>
  </p:transition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E5EB0268-C297-4FE6-B0E8-DF51A46B79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9CA01DE3-EF28-4D11-BDF2-E5370A9B2A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0AA0E8BC-AAC0-4DAD-AC3D-3CE4BB76DA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7/7/2020</a:t>
            </a:fld>
            <a:endParaRPr lang="en-US" dirty="0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2AEFA486-8884-4F80-9AEE-0210CF218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AA70E85C-9CCB-4232-8D93-DA4E92BB4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050082"/>
      </p:ext>
    </p:extLst>
  </p:cSld>
  <p:clrMapOvr>
    <a:masterClrMapping/>
  </p:clrMapOvr>
  <p:transition spd="slow">
    <p:push dir="u"/>
  </p:transition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D91633-5B23-4E4F-8F4D-5D0FD14E3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6B8F21F-DE04-4441-9F5F-BCB2EF5087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400EFB4F-B546-448D-9971-F644B392C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7/7/2020</a:t>
            </a:fld>
            <a:endParaRPr lang="en-US" dirty="0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6C5E76E6-0BAC-4FF7-92C3-766E5A45D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C0A790C1-6932-4DBC-84F7-5DE314624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6460645"/>
      </p:ext>
    </p:extLst>
  </p:cSld>
  <p:clrMapOvr>
    <a:masterClrMapping/>
  </p:clrMapOvr>
  <p:transition spd="slow">
    <p:push dir="u"/>
  </p:transition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8D1E1E-AEE9-4F8C-A8D8-5F4EF6939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192988F-DEB7-44E0-9C21-764AE16123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2E56BB40-A045-456C-9440-F191E74BF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7/7/2020</a:t>
            </a:fld>
            <a:endParaRPr lang="en-US" dirty="0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576B71F9-C668-40A6-B4A9-E2E618281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3606DB2E-40EA-4AE2-A63D-8B6E4FAB2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7191513"/>
      </p:ext>
    </p:extLst>
  </p:cSld>
  <p:clrMapOvr>
    <a:masterClrMapping/>
  </p:clrMapOvr>
  <p:transition spd="slow">
    <p:push dir="u"/>
  </p:transition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9B20DDD-C655-42E8-A782-50DE3C469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501AEC7-B5D0-4025-A7C8-39F3DFC844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AB5AE0F7-C0C0-4036-8894-4825BE30AE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250B2792-D51A-484E-A79B-27176A3BC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7/7/2020</a:t>
            </a:fld>
            <a:endParaRPr lang="en-US" dirty="0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269EE868-9A96-4302-AD4E-8EEB29D33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50FF80DF-F1A3-4330-B431-70D07A91E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1691925"/>
      </p:ext>
    </p:extLst>
  </p:cSld>
  <p:clrMapOvr>
    <a:masterClrMapping/>
  </p:clrMapOvr>
  <p:transition spd="slow">
    <p:push dir="u"/>
  </p:transition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871ED4-6A81-4B7E-829E-DCFE2369D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5CE3795-DC45-4BD4-AF45-02FC057FAB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8E4F660C-DCC6-4D78-B531-19C1BDC035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CF3A97A6-5B87-438D-BB50-A0BA543F23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9F7F8C62-E4EA-4935-B291-3770BE9E75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4BCFDBBC-7CF0-4508-BEA8-BE10242D1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7/7/2020</a:t>
            </a:fld>
            <a:endParaRPr lang="en-US" dirty="0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50E8F072-4574-4D77-8C62-B5310D91F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BB25A5ED-7101-4338-9707-FF50638F6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9005927"/>
      </p:ext>
    </p:extLst>
  </p:cSld>
  <p:clrMapOvr>
    <a:masterClrMapping/>
  </p:clrMapOvr>
  <p:transition spd="slow">
    <p:push dir="u"/>
  </p:transition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5E776F-6CC9-40B8-853F-D48B1E1F9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C80DF8FE-5A8A-4D35-B8F6-4783544BE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7/7/2020</a:t>
            </a:fld>
            <a:endParaRPr lang="en-US" dirty="0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054B98F0-79C2-4C76-B066-056DA2AEB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BB496E68-2849-433D-A73C-BA085DD4B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6777879"/>
      </p:ext>
    </p:extLst>
  </p:cSld>
  <p:clrMapOvr>
    <a:masterClrMapping/>
  </p:clrMapOvr>
  <p:transition spd="slow">
    <p:push dir="u"/>
  </p:transition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6A2215F3-0746-4797-B761-58C0FDE21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7/7/2020</a:t>
            </a:fld>
            <a:endParaRPr lang="en-US" dirty="0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0BAA7FD8-7FD4-4C17-B85C-2FAD724C2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6B9014E1-D7FB-4C2E-9210-32D4F970E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4859869"/>
      </p:ext>
    </p:extLst>
  </p:cSld>
  <p:clrMapOvr>
    <a:masterClrMapping/>
  </p:clrMapOvr>
  <p:transition spd="slow">
    <p:push dir="u"/>
  </p:transition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6E1965-0673-4CC7-A705-3C9B70F87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E74F44F-84A4-47B1-897A-4AE6F464FC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57FD29E-0872-45AD-B09C-1562DCEB38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EE5ADEBF-600A-4D9F-8EDB-A45B25CC5A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7/7/2020</a:t>
            </a:fld>
            <a:endParaRPr lang="en-US" dirty="0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8718550E-7B12-4446-AC23-AAB6DE9C1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F55826AC-80E5-4403-997F-83BCF0814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868820"/>
      </p:ext>
    </p:extLst>
  </p:cSld>
  <p:clrMapOvr>
    <a:masterClrMapping/>
  </p:clrMapOvr>
  <p:transition spd="slow">
    <p:push dir="u"/>
  </p:transition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70B80D-EC69-43C1-9816-D40E42ACA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DE659A05-687F-46C2-BE9B-A6F12144DC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41E8FBA-2117-4F78-9590-6F513711F0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51A80AA0-97F2-4578-875F-D22C01DC2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7/7/2020</a:t>
            </a:fld>
            <a:endParaRPr lang="en-US" dirty="0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4DC3171C-EC11-4336-84DA-72518638B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0313811F-C5C0-4766-B0E7-2B77DA385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819142"/>
      </p:ext>
    </p:extLst>
  </p:cSld>
  <p:clrMapOvr>
    <a:masterClrMapping/>
  </p:clrMapOvr>
  <p:transition spd="slow">
    <p:push dir="u"/>
  </p:transition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8D6B3F47-7910-4399-A72B-3FC2E7464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CA4F443-F064-4344-B2D4-B6A3C7842E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5F26E5C8-A591-40AA-AE06-9031D5AE82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291B17-9318-49DB-B28B-6E5994AE9581}" type="datetime1">
              <a:rPr lang="en-US" smtClean="0"/>
              <a:t>7/7/2020</a:t>
            </a:fld>
            <a:endParaRPr lang="en-US" dirty="0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A0C0CAF9-6749-4CBA-92FD-5F456C6DAC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DF93BCAD-8BE1-4F1E-BC8E-0975A6ABBB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1903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p:transition spd="slow">
    <p:push dir="u"/>
  </p:transition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24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ok 14" descr="Obrázok, na ktorom je vonkajšie, trávnik, voda, malé&#10;&#10;Automaticky generovaný popis">
            <a:extLst>
              <a:ext uri="{FF2B5EF4-FFF2-40B4-BE49-F238E27FC236}">
                <a16:creationId xmlns:a16="http://schemas.microsoft.com/office/drawing/2014/main" id="{F58F81AA-002B-489C-BE49-864F1CA154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Obrázok 16">
            <a:extLst>
              <a:ext uri="{FF2B5EF4-FFF2-40B4-BE49-F238E27FC236}">
                <a16:creationId xmlns:a16="http://schemas.microsoft.com/office/drawing/2014/main" id="{9C410A9E-50DD-4555-8B3F-64B67A3E61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83363"/>
            <a:ext cx="12192000" cy="1474637"/>
          </a:xfrm>
          <a:prstGeom prst="rect">
            <a:avLst/>
          </a:prstGeom>
        </p:spPr>
      </p:pic>
      <p:sp>
        <p:nvSpPr>
          <p:cNvPr id="18" name="BlokTextu 17">
            <a:extLst>
              <a:ext uri="{FF2B5EF4-FFF2-40B4-BE49-F238E27FC236}">
                <a16:creationId xmlns:a16="http://schemas.microsoft.com/office/drawing/2014/main" id="{C06CCF1B-209C-46FA-ABE4-B26528255A07}"/>
              </a:ext>
            </a:extLst>
          </p:cNvPr>
          <p:cNvSpPr txBox="1"/>
          <p:nvPr/>
        </p:nvSpPr>
        <p:spPr>
          <a:xfrm>
            <a:off x="259312" y="2815731"/>
            <a:ext cx="34142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800" dirty="0">
                <a:solidFill>
                  <a:schemeClr val="bg1"/>
                </a:solidFill>
              </a:rPr>
              <a:t>Projekt Biodiverzita na GAS-ku</a:t>
            </a:r>
          </a:p>
        </p:txBody>
      </p:sp>
    </p:spTree>
    <p:extLst>
      <p:ext uri="{BB962C8B-B14F-4D97-AF65-F5344CB8AC3E}">
        <p14:creationId xmlns:p14="http://schemas.microsoft.com/office/powerpoint/2010/main" val="815256148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>
            <a:extLst>
              <a:ext uri="{FF2B5EF4-FFF2-40B4-BE49-F238E27FC236}">
                <a16:creationId xmlns:a16="http://schemas.microsoft.com/office/drawing/2014/main" id="{9DA0E2CA-2B9F-4803-AE18-94BDAAD0AD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7" t="211" r="-784" b="32049"/>
          <a:stretch/>
        </p:blipFill>
        <p:spPr>
          <a:xfrm>
            <a:off x="320045" y="320039"/>
            <a:ext cx="4570678" cy="4128360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063D779A-8EBB-4FCC-8505-54C1973C46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4" r="14182" b="-1"/>
          <a:stretch/>
        </p:blipFill>
        <p:spPr bwMode="auto">
          <a:xfrm>
            <a:off x="4968251" y="307164"/>
            <a:ext cx="2249424" cy="4141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30D9369-30C0-4D9E-807D-BE0DF8ABA9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90" r="-1" b="-1"/>
          <a:stretch/>
        </p:blipFill>
        <p:spPr bwMode="auto">
          <a:xfrm>
            <a:off x="320044" y="4540158"/>
            <a:ext cx="2249424" cy="1997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EB850D3-67D1-411B-BD07-14E3076831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92" r="-1" b="26540"/>
          <a:stretch/>
        </p:blipFill>
        <p:spPr bwMode="auto">
          <a:xfrm>
            <a:off x="2645048" y="4540158"/>
            <a:ext cx="4572626" cy="1997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3A1D5E5F-A8B0-4391-8A5B-5830BD642BC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73" r="3" b="3"/>
          <a:stretch/>
        </p:blipFill>
        <p:spPr>
          <a:xfrm>
            <a:off x="7287920" y="320039"/>
            <a:ext cx="4572626" cy="6238642"/>
          </a:xfrm>
          <a:prstGeom prst="rect">
            <a:avLst/>
          </a:prstGeom>
        </p:spPr>
      </p:pic>
      <p:sp>
        <p:nvSpPr>
          <p:cNvPr id="3" name="BlokTextu 2">
            <a:extLst>
              <a:ext uri="{FF2B5EF4-FFF2-40B4-BE49-F238E27FC236}">
                <a16:creationId xmlns:a16="http://schemas.microsoft.com/office/drawing/2014/main" id="{5F829EE6-5318-43D6-B5D2-98BB742C20D0}"/>
              </a:ext>
            </a:extLst>
          </p:cNvPr>
          <p:cNvSpPr txBox="1"/>
          <p:nvPr/>
        </p:nvSpPr>
        <p:spPr>
          <a:xfrm>
            <a:off x="2270777" y="3710609"/>
            <a:ext cx="26901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>
                <a:solidFill>
                  <a:schemeClr val="bg1"/>
                </a:solidFill>
              </a:rPr>
              <a:t>Aktuálny stav</a:t>
            </a:r>
          </a:p>
        </p:txBody>
      </p:sp>
    </p:spTree>
    <p:extLst>
      <p:ext uri="{BB962C8B-B14F-4D97-AF65-F5344CB8AC3E}">
        <p14:creationId xmlns:p14="http://schemas.microsoft.com/office/powerpoint/2010/main" val="2740863065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>
            <a:extLst>
              <a:ext uri="{FF2B5EF4-FFF2-40B4-BE49-F238E27FC236}">
                <a16:creationId xmlns:a16="http://schemas.microsoft.com/office/drawing/2014/main" id="{BB96F4BD-BFF9-423B-AC16-2B1A02EB6ADD}"/>
              </a:ext>
            </a:extLst>
          </p:cNvPr>
          <p:cNvSpPr txBox="1"/>
          <p:nvPr/>
        </p:nvSpPr>
        <p:spPr>
          <a:xfrm>
            <a:off x="225287" y="344558"/>
            <a:ext cx="897172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>
                <a:solidFill>
                  <a:schemeClr val="bg1"/>
                </a:solidFill>
              </a:rPr>
              <a:t>Odborný garant projektu Nadácia </a:t>
            </a:r>
            <a:r>
              <a:rPr lang="sk-SK" sz="2800" b="1" dirty="0" err="1">
                <a:solidFill>
                  <a:schemeClr val="bg1"/>
                </a:solidFill>
              </a:rPr>
              <a:t>Ekopolis</a:t>
            </a:r>
            <a:endParaRPr lang="sk-SK" sz="2800" b="1" dirty="0">
              <a:solidFill>
                <a:schemeClr val="bg1"/>
              </a:solidFill>
            </a:endParaRPr>
          </a:p>
          <a:p>
            <a:r>
              <a:rPr lang="sk-SK" sz="2800" b="1" dirty="0">
                <a:solidFill>
                  <a:schemeClr val="bg1"/>
                </a:solidFill>
              </a:rPr>
              <a:t>Programový manažér, odborný garant : Štefan Jančo</a:t>
            </a:r>
          </a:p>
          <a:p>
            <a:r>
              <a:rPr lang="sk-SK" sz="2800" b="1" dirty="0">
                <a:solidFill>
                  <a:schemeClr val="bg1"/>
                </a:solidFill>
              </a:rPr>
              <a:t>Realizácia: Ján Šimončič</a:t>
            </a:r>
          </a:p>
          <a:p>
            <a:r>
              <a:rPr lang="sk-SK" sz="2800" b="1" dirty="0">
                <a:solidFill>
                  <a:schemeClr val="bg1"/>
                </a:solidFill>
              </a:rPr>
              <a:t>Koordinátor projektu na GAS: Mgr. Tímea Roth</a:t>
            </a:r>
          </a:p>
          <a:p>
            <a:endParaRPr lang="sk-SK" sz="2800" b="1" dirty="0">
              <a:solidFill>
                <a:schemeClr val="bg1"/>
              </a:solidFill>
            </a:endParaRPr>
          </a:p>
          <a:p>
            <a:r>
              <a:rPr lang="sk-SK" sz="2800" b="1" dirty="0">
                <a:solidFill>
                  <a:schemeClr val="bg1"/>
                </a:solidFill>
              </a:rPr>
              <a:t>Zdroje fotografií a vizualizácií:</a:t>
            </a:r>
          </a:p>
          <a:p>
            <a:r>
              <a:rPr lang="sk-SK" sz="2800" b="1" dirty="0">
                <a:solidFill>
                  <a:schemeClr val="bg1"/>
                </a:solidFill>
              </a:rPr>
              <a:t>Tamara Kocianová</a:t>
            </a:r>
          </a:p>
          <a:p>
            <a:r>
              <a:rPr lang="sk-SK" sz="2800" b="1" dirty="0">
                <a:solidFill>
                  <a:schemeClr val="bg1"/>
                </a:solidFill>
              </a:rPr>
              <a:t>Mgr. Tímea Roth</a:t>
            </a:r>
          </a:p>
          <a:p>
            <a:r>
              <a:rPr lang="sk-SK" sz="2800" b="1" dirty="0">
                <a:solidFill>
                  <a:schemeClr val="bg1"/>
                </a:solidFill>
              </a:rPr>
              <a:t>Ján Šimončič</a:t>
            </a:r>
            <a:endParaRPr lang="sk-SK" b="1" dirty="0">
              <a:solidFill>
                <a:schemeClr val="bg1"/>
              </a:solidFill>
            </a:endParaRPr>
          </a:p>
        </p:txBody>
      </p:sp>
      <p:pic>
        <p:nvPicPr>
          <p:cNvPr id="3074" name="Picture 2" descr="List Závod Zelená - Vektorová grafika zdarma na Pixabay">
            <a:extLst>
              <a:ext uri="{FF2B5EF4-FFF2-40B4-BE49-F238E27FC236}">
                <a16:creationId xmlns:a16="http://schemas.microsoft.com/office/drawing/2014/main" id="{A50736C8-2BA7-4454-9472-BD1DB8992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0504">
            <a:off x="7290350" y="1431019"/>
            <a:ext cx="3492131" cy="5110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3668245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>
            <a:extLst>
              <a:ext uri="{FF2B5EF4-FFF2-40B4-BE49-F238E27FC236}">
                <a16:creationId xmlns:a16="http://schemas.microsoft.com/office/drawing/2014/main" id="{406B4C0E-08FB-4CF9-82C2-4DE4E7C0DDB4}"/>
              </a:ext>
            </a:extLst>
          </p:cNvPr>
          <p:cNvSpPr txBox="1"/>
          <p:nvPr/>
        </p:nvSpPr>
        <p:spPr>
          <a:xfrm>
            <a:off x="530087" y="462196"/>
            <a:ext cx="1139686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4000" b="1" i="1" dirty="0">
                <a:solidFill>
                  <a:schemeClr val="bg1"/>
                </a:solidFill>
              </a:rPr>
              <a:t>Na realizáciu návrhu/projektu získala škola finančný grant od Stredoslovenskej a Podtatranskej vodárenskej prevádzkovej spoločnosti a od spoločnosti Veolia.</a:t>
            </a:r>
          </a:p>
          <a:p>
            <a:pPr algn="ctr"/>
            <a:endParaRPr lang="sk-SK" sz="4000" b="1" i="1" dirty="0">
              <a:solidFill>
                <a:schemeClr val="bg1"/>
              </a:solidFill>
            </a:endParaRPr>
          </a:p>
          <a:p>
            <a:pPr algn="ctr"/>
            <a:r>
              <a:rPr lang="sk-SK" sz="8000" b="1" i="1" dirty="0">
                <a:solidFill>
                  <a:schemeClr val="bg1"/>
                </a:solidFill>
              </a:rPr>
              <a:t>Ďakujeme.</a:t>
            </a:r>
            <a:endParaRPr lang="sk-SK" sz="23900" b="1" dirty="0">
              <a:solidFill>
                <a:schemeClr val="bg1"/>
              </a:solidFill>
            </a:endParaRPr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A398F8E5-6F06-48A4-9834-B93AFD8ECF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83363"/>
            <a:ext cx="12192000" cy="1474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008295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 descr="Obrázok, na ktorom je budova, vonkajšie, obrovské, chodník&#10;&#10;Automaticky generovaný popis">
            <a:extLst>
              <a:ext uri="{FF2B5EF4-FFF2-40B4-BE49-F238E27FC236}">
                <a16:creationId xmlns:a16="http://schemas.microsoft.com/office/drawing/2014/main" id="{0324464F-6845-4169-9991-E280EE5934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00" r="2" b="14040"/>
          <a:stretch/>
        </p:blipFill>
        <p:spPr>
          <a:xfrm>
            <a:off x="1" y="10"/>
            <a:ext cx="6099048" cy="3428990"/>
          </a:xfrm>
          <a:prstGeom prst="rect">
            <a:avLst/>
          </a:prstGeom>
        </p:spPr>
      </p:pic>
      <p:pic>
        <p:nvPicPr>
          <p:cNvPr id="15" name="Obrázok 14" descr="Obrázok, na ktorom je budova, vonkajšie, chodník, tehla&#10;&#10;Automaticky generovaný popis">
            <a:extLst>
              <a:ext uri="{FF2B5EF4-FFF2-40B4-BE49-F238E27FC236}">
                <a16:creationId xmlns:a16="http://schemas.microsoft.com/office/drawing/2014/main" id="{E9EBE025-FF97-420B-88FD-1F5FE6113C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25040"/>
          <a:stretch/>
        </p:blipFill>
        <p:spPr>
          <a:xfrm>
            <a:off x="6092952" y="10"/>
            <a:ext cx="6099048" cy="3428990"/>
          </a:xfrm>
          <a:prstGeom prst="rect">
            <a:avLst/>
          </a:prstGeom>
        </p:spPr>
      </p:pic>
      <p:pic>
        <p:nvPicPr>
          <p:cNvPr id="13" name="Obrázok 12" descr="Obrázok, na ktorom je budova, vonkajšie, sneh, jazda na koni&#10;&#10;Automaticky generovaný popis">
            <a:extLst>
              <a:ext uri="{FF2B5EF4-FFF2-40B4-BE49-F238E27FC236}">
                <a16:creationId xmlns:a16="http://schemas.microsoft.com/office/drawing/2014/main" id="{6CB4EC78-B2CC-4457-8DD9-4156E37132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25039"/>
          <a:stretch/>
        </p:blipFill>
        <p:spPr>
          <a:xfrm>
            <a:off x="1" y="3429000"/>
            <a:ext cx="6099048" cy="3429000"/>
          </a:xfrm>
          <a:prstGeom prst="rect">
            <a:avLst/>
          </a:prstGeom>
        </p:spPr>
      </p:pic>
      <p:pic>
        <p:nvPicPr>
          <p:cNvPr id="5" name="Obrázok 4" descr="Obrázok, na ktorom je budova, vonkajšie, nájazd, jazda na koni&#10;&#10;Automaticky generovaný popis">
            <a:extLst>
              <a:ext uri="{FF2B5EF4-FFF2-40B4-BE49-F238E27FC236}">
                <a16:creationId xmlns:a16="http://schemas.microsoft.com/office/drawing/2014/main" id="{E43F46DC-AD5A-4E1A-BABA-E8E76BC61B4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96" r="2" b="4144"/>
          <a:stretch/>
        </p:blipFill>
        <p:spPr>
          <a:xfrm>
            <a:off x="6092951" y="3425587"/>
            <a:ext cx="6105119" cy="3432413"/>
          </a:xfrm>
          <a:prstGeom prst="rect">
            <a:avLst/>
          </a:prstGeom>
        </p:spPr>
      </p:pic>
      <p:sp>
        <p:nvSpPr>
          <p:cNvPr id="28" name="Voľný tvar: obrazec 27">
            <a:extLst>
              <a:ext uri="{FF2B5EF4-FFF2-40B4-BE49-F238E27FC236}">
                <a16:creationId xmlns:a16="http://schemas.microsoft.com/office/drawing/2014/main" id="{79161C48-C98D-425F-9D7B-CC423DAA3589}"/>
              </a:ext>
            </a:extLst>
          </p:cNvPr>
          <p:cNvSpPr/>
          <p:nvPr/>
        </p:nvSpPr>
        <p:spPr>
          <a:xfrm>
            <a:off x="-13648" y="3425587"/>
            <a:ext cx="12337576" cy="45719"/>
          </a:xfrm>
          <a:custGeom>
            <a:avLst/>
            <a:gdLst>
              <a:gd name="connsiteX0" fmla="*/ 0 w 12091917"/>
              <a:gd name="connsiteY0" fmla="*/ 0 h 13648"/>
              <a:gd name="connsiteX1" fmla="*/ 12091917 w 12091917"/>
              <a:gd name="connsiteY1" fmla="*/ 13648 h 13648"/>
              <a:gd name="connsiteX2" fmla="*/ 12091917 w 12091917"/>
              <a:gd name="connsiteY2" fmla="*/ 13648 h 13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91917" h="13648">
                <a:moveTo>
                  <a:pt x="0" y="0"/>
                </a:moveTo>
                <a:lnTo>
                  <a:pt x="12091917" y="13648"/>
                </a:lnTo>
                <a:lnTo>
                  <a:pt x="12091917" y="13648"/>
                </a:lnTo>
              </a:path>
            </a:pathLst>
          </a:custGeom>
          <a:noFill/>
          <a:ln w="76200">
            <a:solidFill>
              <a:srgbClr val="99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cxnSp>
        <p:nvCxnSpPr>
          <p:cNvPr id="30" name="Rovná spojnica 29">
            <a:extLst>
              <a:ext uri="{FF2B5EF4-FFF2-40B4-BE49-F238E27FC236}">
                <a16:creationId xmlns:a16="http://schemas.microsoft.com/office/drawing/2014/main" id="{3628D377-6A5F-42BF-924E-99308440BCD5}"/>
              </a:ext>
            </a:extLst>
          </p:cNvPr>
          <p:cNvCxnSpPr/>
          <p:nvPr/>
        </p:nvCxnSpPr>
        <p:spPr>
          <a:xfrm>
            <a:off x="6092952" y="0"/>
            <a:ext cx="0" cy="6858000"/>
          </a:xfrm>
          <a:prstGeom prst="line">
            <a:avLst/>
          </a:prstGeom>
          <a:ln w="76200">
            <a:solidFill>
              <a:srgbClr val="99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BlokTextu 1">
            <a:extLst>
              <a:ext uri="{FF2B5EF4-FFF2-40B4-BE49-F238E27FC236}">
                <a16:creationId xmlns:a16="http://schemas.microsoft.com/office/drawing/2014/main" id="{7909D3E2-19CA-4E49-9DA3-717862537D01}"/>
              </a:ext>
            </a:extLst>
          </p:cNvPr>
          <p:cNvSpPr txBox="1"/>
          <p:nvPr/>
        </p:nvSpPr>
        <p:spPr>
          <a:xfrm>
            <a:off x="622852" y="259081"/>
            <a:ext cx="2676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>
                <a:solidFill>
                  <a:schemeClr val="bg1"/>
                </a:solidFill>
              </a:rPr>
              <a:t>Pôvodný stav </a:t>
            </a:r>
          </a:p>
        </p:txBody>
      </p:sp>
      <p:sp>
        <p:nvSpPr>
          <p:cNvPr id="9" name="Obdĺžnik 8">
            <a:extLst>
              <a:ext uri="{FF2B5EF4-FFF2-40B4-BE49-F238E27FC236}">
                <a16:creationId xmlns:a16="http://schemas.microsoft.com/office/drawing/2014/main" id="{9DB2BBCC-400A-4B30-B383-F698E4375D16}"/>
              </a:ext>
            </a:extLst>
          </p:cNvPr>
          <p:cNvSpPr/>
          <p:nvPr/>
        </p:nvSpPr>
        <p:spPr>
          <a:xfrm>
            <a:off x="0" y="-7096"/>
            <a:ext cx="12192000" cy="6865095"/>
          </a:xfrm>
          <a:prstGeom prst="rect">
            <a:avLst/>
          </a:prstGeom>
          <a:noFill/>
          <a:ln w="304800">
            <a:solidFill>
              <a:srgbClr val="99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46346998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ok 8" descr="Obrázok, na ktorom je osoba, sedenie, vnútri, ľudia&#10;&#10;Automaticky generovaný popis">
            <a:extLst>
              <a:ext uri="{FF2B5EF4-FFF2-40B4-BE49-F238E27FC236}">
                <a16:creationId xmlns:a16="http://schemas.microsoft.com/office/drawing/2014/main" id="{7462B50E-EFEF-4560-9A00-46228CF84B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7" r="9257" b="-1"/>
          <a:stretch/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3" name="Obrázok 2" descr="Obrázok, na ktorom je osoba, žena, dieťa, ľudia&#10;&#10;Automaticky generovaný popis">
            <a:extLst>
              <a:ext uri="{FF2B5EF4-FFF2-40B4-BE49-F238E27FC236}">
                <a16:creationId xmlns:a16="http://schemas.microsoft.com/office/drawing/2014/main" id="{16EF1B3A-FD74-4291-85F6-38759800DD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0" r="-4" b="-4"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</p:spPr>
      </p:pic>
      <p:pic>
        <p:nvPicPr>
          <p:cNvPr id="5" name="Obrázok 4" descr="Obrázok, na ktorom je osoba, budova, stojaci, muž&#10;&#10;Automaticky generovaný popis">
            <a:extLst>
              <a:ext uri="{FF2B5EF4-FFF2-40B4-BE49-F238E27FC236}">
                <a16:creationId xmlns:a16="http://schemas.microsoft.com/office/drawing/2014/main" id="{0FBE3D81-CC8D-4EE5-B889-3E4C6407F2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19" r="-1" b="36015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  <p:sp>
        <p:nvSpPr>
          <p:cNvPr id="2" name="BlokTextu 1">
            <a:extLst>
              <a:ext uri="{FF2B5EF4-FFF2-40B4-BE49-F238E27FC236}">
                <a16:creationId xmlns:a16="http://schemas.microsoft.com/office/drawing/2014/main" id="{D2093373-096E-4D20-BC2E-6C25174A523F}"/>
              </a:ext>
            </a:extLst>
          </p:cNvPr>
          <p:cNvSpPr txBox="1"/>
          <p:nvPr/>
        </p:nvSpPr>
        <p:spPr>
          <a:xfrm>
            <a:off x="609600" y="238538"/>
            <a:ext cx="66658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>
                <a:solidFill>
                  <a:schemeClr val="bg1"/>
                </a:solidFill>
              </a:rPr>
              <a:t>Workshopy na tému Biodiverzita</a:t>
            </a:r>
          </a:p>
        </p:txBody>
      </p:sp>
      <p:sp>
        <p:nvSpPr>
          <p:cNvPr id="6" name="Obdĺžnik 5">
            <a:extLst>
              <a:ext uri="{FF2B5EF4-FFF2-40B4-BE49-F238E27FC236}">
                <a16:creationId xmlns:a16="http://schemas.microsoft.com/office/drawing/2014/main" id="{D1F5DC29-62C3-4F43-8117-6466A3CC22CE}"/>
              </a:ext>
            </a:extLst>
          </p:cNvPr>
          <p:cNvSpPr/>
          <p:nvPr/>
        </p:nvSpPr>
        <p:spPr>
          <a:xfrm>
            <a:off x="0" y="-7096"/>
            <a:ext cx="12192000" cy="6865095"/>
          </a:xfrm>
          <a:prstGeom prst="rect">
            <a:avLst/>
          </a:prstGeom>
          <a:noFill/>
          <a:ln w="304800">
            <a:solidFill>
              <a:srgbClr val="99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47335664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>
            <a:extLst>
              <a:ext uri="{FF2B5EF4-FFF2-40B4-BE49-F238E27FC236}">
                <a16:creationId xmlns:a16="http://schemas.microsoft.com/office/drawing/2014/main" id="{440937B6-BEAD-4A5A-AD60-017EF960DB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pic>
        <p:nvPicPr>
          <p:cNvPr id="2056" name="Graf 1">
            <a:extLst>
              <a:ext uri="{FF2B5EF4-FFF2-40B4-BE49-F238E27FC236}">
                <a16:creationId xmlns:a16="http://schemas.microsoft.com/office/drawing/2014/main" id="{FA851F25-48A9-4FA8-9D64-03B76316A625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511" y="198704"/>
            <a:ext cx="5161320" cy="3207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D668A5B3-5634-4AB7-ADAC-60C0AE6B01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504" y="34290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pic>
        <p:nvPicPr>
          <p:cNvPr id="2058" name="Obrázok 1">
            <a:extLst>
              <a:ext uri="{FF2B5EF4-FFF2-40B4-BE49-F238E27FC236}">
                <a16:creationId xmlns:a16="http://schemas.microsoft.com/office/drawing/2014/main" id="{1F473769-C559-4312-A9BD-16C13163C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87" y="3562645"/>
            <a:ext cx="5214313" cy="3177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12">
            <a:extLst>
              <a:ext uri="{FF2B5EF4-FFF2-40B4-BE49-F238E27FC236}">
                <a16:creationId xmlns:a16="http://schemas.microsoft.com/office/drawing/2014/main" id="{26FD70E7-0DA3-49F8-BBD5-37988F9CC2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504" y="71723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altLang="sk-SK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sk-SK" altLang="sk-SK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sk-SK" altLang="sk-SK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64" name="Graf 5">
            <a:extLst>
              <a:ext uri="{FF2B5EF4-FFF2-40B4-BE49-F238E27FC236}">
                <a16:creationId xmlns:a16="http://schemas.microsoft.com/office/drawing/2014/main" id="{3CC95167-2FA2-4C64-9275-69F8000766CC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6476" y="175599"/>
            <a:ext cx="5253123" cy="3253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5" name="Graf 7">
            <a:extLst>
              <a:ext uri="{FF2B5EF4-FFF2-40B4-BE49-F238E27FC236}">
                <a16:creationId xmlns:a16="http://schemas.microsoft.com/office/drawing/2014/main" id="{B63D917F-C356-4275-9C83-1EE180444E69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0622" y="3549679"/>
            <a:ext cx="5348547" cy="3177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lokTextu 1">
            <a:extLst>
              <a:ext uri="{FF2B5EF4-FFF2-40B4-BE49-F238E27FC236}">
                <a16:creationId xmlns:a16="http://schemas.microsoft.com/office/drawing/2014/main" id="{2B3F1FD5-38C6-4F61-932E-5C005F277E9F}"/>
              </a:ext>
            </a:extLst>
          </p:cNvPr>
          <p:cNvSpPr txBox="1"/>
          <p:nvPr/>
        </p:nvSpPr>
        <p:spPr>
          <a:xfrm>
            <a:off x="5795716" y="115547"/>
            <a:ext cx="570613" cy="689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500" b="1" dirty="0">
                <a:solidFill>
                  <a:schemeClr val="bg1"/>
                </a:solidFill>
              </a:rPr>
              <a:t>Š</a:t>
            </a:r>
          </a:p>
          <a:p>
            <a:pPr algn="ctr"/>
            <a:r>
              <a:rPr lang="sk-SK" sz="2500" b="1" dirty="0">
                <a:solidFill>
                  <a:schemeClr val="bg1"/>
                </a:solidFill>
              </a:rPr>
              <a:t>T</a:t>
            </a:r>
          </a:p>
          <a:p>
            <a:pPr algn="ctr"/>
            <a:r>
              <a:rPr lang="sk-SK" sz="2500" b="1" dirty="0">
                <a:solidFill>
                  <a:schemeClr val="bg1"/>
                </a:solidFill>
              </a:rPr>
              <a:t>UD</a:t>
            </a:r>
          </a:p>
          <a:p>
            <a:pPr algn="ctr"/>
            <a:r>
              <a:rPr lang="sk-SK" sz="2500" b="1" dirty="0">
                <a:solidFill>
                  <a:schemeClr val="bg1"/>
                </a:solidFill>
              </a:rPr>
              <a:t>E</a:t>
            </a:r>
          </a:p>
          <a:p>
            <a:pPr algn="ctr"/>
            <a:r>
              <a:rPr lang="sk-SK" sz="2500" b="1" dirty="0">
                <a:solidFill>
                  <a:schemeClr val="bg1"/>
                </a:solidFill>
              </a:rPr>
              <a:t>N</a:t>
            </a:r>
          </a:p>
          <a:p>
            <a:pPr algn="ctr"/>
            <a:r>
              <a:rPr lang="sk-SK" sz="2500" b="1" dirty="0">
                <a:solidFill>
                  <a:schemeClr val="bg1"/>
                </a:solidFill>
              </a:rPr>
              <a:t>T</a:t>
            </a:r>
          </a:p>
          <a:p>
            <a:pPr algn="ctr"/>
            <a:r>
              <a:rPr lang="sk-SK" sz="2500" b="1" dirty="0">
                <a:solidFill>
                  <a:schemeClr val="bg1"/>
                </a:solidFill>
              </a:rPr>
              <a:t>S</a:t>
            </a:r>
          </a:p>
          <a:p>
            <a:pPr algn="ctr"/>
            <a:r>
              <a:rPr lang="sk-SK" sz="2500" b="1" dirty="0">
                <a:solidFill>
                  <a:schemeClr val="bg1"/>
                </a:solidFill>
              </a:rPr>
              <a:t>K</a:t>
            </a:r>
          </a:p>
          <a:p>
            <a:pPr algn="ctr"/>
            <a:r>
              <a:rPr lang="sk-SK" sz="2500" b="1" dirty="0">
                <a:solidFill>
                  <a:schemeClr val="bg1"/>
                </a:solidFill>
              </a:rPr>
              <a:t>Á</a:t>
            </a:r>
          </a:p>
          <a:p>
            <a:pPr algn="ctr"/>
            <a:endParaRPr lang="sk-SK" sz="2500" b="1" dirty="0">
              <a:solidFill>
                <a:schemeClr val="bg1"/>
              </a:solidFill>
            </a:endParaRPr>
          </a:p>
          <a:p>
            <a:pPr algn="ctr"/>
            <a:r>
              <a:rPr lang="sk-SK" sz="2500" b="1" dirty="0">
                <a:solidFill>
                  <a:schemeClr val="bg1"/>
                </a:solidFill>
              </a:rPr>
              <a:t>A</a:t>
            </a:r>
          </a:p>
          <a:p>
            <a:pPr algn="ctr"/>
            <a:r>
              <a:rPr lang="sk-SK" sz="2500" b="1" dirty="0">
                <a:solidFill>
                  <a:schemeClr val="bg1"/>
                </a:solidFill>
              </a:rPr>
              <a:t>N</a:t>
            </a:r>
          </a:p>
          <a:p>
            <a:pPr algn="ctr"/>
            <a:r>
              <a:rPr lang="sk-SK" sz="2500" b="1" dirty="0">
                <a:solidFill>
                  <a:schemeClr val="bg1"/>
                </a:solidFill>
              </a:rPr>
              <a:t>K</a:t>
            </a:r>
          </a:p>
          <a:p>
            <a:pPr algn="ctr"/>
            <a:r>
              <a:rPr lang="sk-SK" sz="2500" b="1" dirty="0">
                <a:solidFill>
                  <a:schemeClr val="bg1"/>
                </a:solidFill>
              </a:rPr>
              <a:t>E</a:t>
            </a:r>
          </a:p>
          <a:p>
            <a:pPr algn="ctr"/>
            <a:r>
              <a:rPr lang="sk-SK" sz="2500" b="1" dirty="0">
                <a:solidFill>
                  <a:schemeClr val="bg1"/>
                </a:solidFill>
              </a:rPr>
              <a:t>T</a:t>
            </a:r>
          </a:p>
          <a:p>
            <a:pPr algn="ctr"/>
            <a:r>
              <a:rPr lang="sk-SK" sz="2500" b="1" dirty="0">
                <a:solidFill>
                  <a:schemeClr val="bg1"/>
                </a:solidFill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953737439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Obrázok, na ktorom je veľa, rôzne, papier, stôl&#10;&#10;Automaticky generovaný popis">
            <a:extLst>
              <a:ext uri="{FF2B5EF4-FFF2-40B4-BE49-F238E27FC236}">
                <a16:creationId xmlns:a16="http://schemas.microsoft.com/office/drawing/2014/main" id="{3BB663E0-526B-44EB-AB5C-0C9414E319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8249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  <p:sp>
        <p:nvSpPr>
          <p:cNvPr id="3" name="BlokTextu 2">
            <a:extLst>
              <a:ext uri="{FF2B5EF4-FFF2-40B4-BE49-F238E27FC236}">
                <a16:creationId xmlns:a16="http://schemas.microsoft.com/office/drawing/2014/main" id="{FFE00C86-1FAE-4185-B603-8E16C07B5C0D}"/>
              </a:ext>
            </a:extLst>
          </p:cNvPr>
          <p:cNvSpPr txBox="1"/>
          <p:nvPr/>
        </p:nvSpPr>
        <p:spPr>
          <a:xfrm>
            <a:off x="3949150" y="410819"/>
            <a:ext cx="37503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>
                <a:solidFill>
                  <a:schemeClr val="bg1"/>
                </a:solidFill>
              </a:rPr>
              <a:t>Návrhy študentov</a:t>
            </a:r>
          </a:p>
        </p:txBody>
      </p:sp>
    </p:spTree>
    <p:extLst>
      <p:ext uri="{BB962C8B-B14F-4D97-AF65-F5344CB8AC3E}">
        <p14:creationId xmlns:p14="http://schemas.microsoft.com/office/powerpoint/2010/main" val="1990874991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ok 8">
            <a:extLst>
              <a:ext uri="{FF2B5EF4-FFF2-40B4-BE49-F238E27FC236}">
                <a16:creationId xmlns:a16="http://schemas.microsoft.com/office/drawing/2014/main" id="{F4F570F9-DF30-4506-AEA2-DD6DC9BBED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679" b="-2"/>
          <a:stretch/>
        </p:blipFill>
        <p:spPr>
          <a:xfrm>
            <a:off x="6176433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</p:spPr>
      </p:pic>
      <p:pic>
        <p:nvPicPr>
          <p:cNvPr id="11" name="Obrázok 10" descr="Obrázok, na ktorom je voda, vonkajšie, trávnik, strom&#10;&#10;Automaticky generovaný popis">
            <a:extLst>
              <a:ext uri="{FF2B5EF4-FFF2-40B4-BE49-F238E27FC236}">
                <a16:creationId xmlns:a16="http://schemas.microsoft.com/office/drawing/2014/main" id="{DE0E97C5-416B-4A75-A079-21BE918574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1" t="-2" r="22731"/>
          <a:stretch/>
        </p:blipFill>
        <p:spPr>
          <a:xfrm>
            <a:off x="20" y="4069976"/>
            <a:ext cx="3535311" cy="2788023"/>
          </a:xfrm>
          <a:prstGeom prst="rect">
            <a:avLst/>
          </a:prstGeom>
        </p:spPr>
      </p:pic>
      <p:pic>
        <p:nvPicPr>
          <p:cNvPr id="13" name="Obrázok 12" descr="Obrázok, na ktorom je vonkajšie, trávnik, voda, malé&#10;&#10;Automaticky generovaný popis">
            <a:extLst>
              <a:ext uri="{FF2B5EF4-FFF2-40B4-BE49-F238E27FC236}">
                <a16:creationId xmlns:a16="http://schemas.microsoft.com/office/drawing/2014/main" id="{6347E429-8CFE-4C44-9E09-D6CC0FB89F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0" r="8880" b="2"/>
          <a:stretch/>
        </p:blipFill>
        <p:spPr>
          <a:xfrm>
            <a:off x="3696196" y="3257166"/>
            <a:ext cx="4789093" cy="3600824"/>
          </a:xfrm>
          <a:prstGeom prst="rect">
            <a:avLst/>
          </a:prstGeom>
        </p:spPr>
      </p:pic>
      <p:pic>
        <p:nvPicPr>
          <p:cNvPr id="5" name="Obrázok 4" descr="Obrázok, na ktorom je vonkajšie, lavica, voda, sedenie&#10;&#10;Automaticky generovaný popis">
            <a:extLst>
              <a:ext uri="{FF2B5EF4-FFF2-40B4-BE49-F238E27FC236}">
                <a16:creationId xmlns:a16="http://schemas.microsoft.com/office/drawing/2014/main" id="{2A47F64D-3326-4F6D-8296-32BBB6F6059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3" r="7036" b="-2"/>
          <a:stretch/>
        </p:blipFill>
        <p:spPr>
          <a:xfrm>
            <a:off x="1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</p:spPr>
      </p:pic>
      <p:pic>
        <p:nvPicPr>
          <p:cNvPr id="7" name="Obrázok 6" descr="Obrázok, na ktorom je vonkajšie, lavica, budova, trávnik&#10;&#10;Automaticky generovaný popis">
            <a:extLst>
              <a:ext uri="{FF2B5EF4-FFF2-40B4-BE49-F238E27FC236}">
                <a16:creationId xmlns:a16="http://schemas.microsoft.com/office/drawing/2014/main" id="{485FC235-F928-4E52-B839-DA0214DF941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2" r="21207" b="-2"/>
          <a:stretch/>
        </p:blipFill>
        <p:spPr>
          <a:xfrm>
            <a:off x="8646161" y="4069976"/>
            <a:ext cx="3545840" cy="2788024"/>
          </a:xfrm>
          <a:prstGeom prst="rect">
            <a:avLst/>
          </a:prstGeom>
        </p:spPr>
      </p:pic>
      <p:sp>
        <p:nvSpPr>
          <p:cNvPr id="2" name="BlokTextu 1">
            <a:extLst>
              <a:ext uri="{FF2B5EF4-FFF2-40B4-BE49-F238E27FC236}">
                <a16:creationId xmlns:a16="http://schemas.microsoft.com/office/drawing/2014/main" id="{0010A085-3EEA-4549-A55D-EB830092502E}"/>
              </a:ext>
            </a:extLst>
          </p:cNvPr>
          <p:cNvSpPr txBox="1"/>
          <p:nvPr/>
        </p:nvSpPr>
        <p:spPr>
          <a:xfrm>
            <a:off x="4320208" y="5963480"/>
            <a:ext cx="3875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>
                <a:solidFill>
                  <a:schemeClr val="bg1"/>
                </a:solidFill>
              </a:rPr>
              <a:t>Vizualizácia projektu</a:t>
            </a:r>
          </a:p>
        </p:txBody>
      </p:sp>
      <p:sp>
        <p:nvSpPr>
          <p:cNvPr id="8" name="Obdĺžnik 7">
            <a:extLst>
              <a:ext uri="{FF2B5EF4-FFF2-40B4-BE49-F238E27FC236}">
                <a16:creationId xmlns:a16="http://schemas.microsoft.com/office/drawing/2014/main" id="{C146A6F2-7DF4-448B-A1C1-F2100E1BB2F7}"/>
              </a:ext>
            </a:extLst>
          </p:cNvPr>
          <p:cNvSpPr/>
          <p:nvPr/>
        </p:nvSpPr>
        <p:spPr>
          <a:xfrm>
            <a:off x="0" y="-7096"/>
            <a:ext cx="12192000" cy="6865095"/>
          </a:xfrm>
          <a:prstGeom prst="rect">
            <a:avLst/>
          </a:prstGeom>
          <a:noFill/>
          <a:ln w="304800">
            <a:solidFill>
              <a:srgbClr val="99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38201212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ok 10" descr="Obrázok, na ktorom je budova, vonkajšie, sedenie, kráčajúci&#10;&#10;Automaticky generovaný popis">
            <a:extLst>
              <a:ext uri="{FF2B5EF4-FFF2-40B4-BE49-F238E27FC236}">
                <a16:creationId xmlns:a16="http://schemas.microsoft.com/office/drawing/2014/main" id="{A2EB2533-BB31-4D07-A0D5-0F5A996B6C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9" r="-3" b="34146"/>
          <a:stretch/>
        </p:blipFill>
        <p:spPr>
          <a:xfrm>
            <a:off x="4094053" y="3493992"/>
            <a:ext cx="4003019" cy="3388883"/>
          </a:xfrm>
          <a:prstGeom prst="rect">
            <a:avLst/>
          </a:prstGeom>
        </p:spPr>
      </p:pic>
      <p:pic>
        <p:nvPicPr>
          <p:cNvPr id="17" name="Obrázok 16" descr="Obrázok, na ktorom je vonkajšie, budova, muž, jazda na koni&#10;&#10;Automaticky generovaný popis">
            <a:extLst>
              <a:ext uri="{FF2B5EF4-FFF2-40B4-BE49-F238E27FC236}">
                <a16:creationId xmlns:a16="http://schemas.microsoft.com/office/drawing/2014/main" id="{04982024-091D-4C16-8150-47679E155C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0" r="-1" b="33105"/>
          <a:stretch/>
        </p:blipFill>
        <p:spPr>
          <a:xfrm>
            <a:off x="8188961" y="3499605"/>
            <a:ext cx="4014047" cy="3383270"/>
          </a:xfrm>
          <a:prstGeom prst="rect">
            <a:avLst/>
          </a:prstGeom>
        </p:spPr>
      </p:pic>
      <p:pic>
        <p:nvPicPr>
          <p:cNvPr id="7" name="Obrázok 6" descr="Obrázok, na ktorom je budova, vonkajšie, chodník, tehla&#10;&#10;Automaticky generovaný popis">
            <a:extLst>
              <a:ext uri="{FF2B5EF4-FFF2-40B4-BE49-F238E27FC236}">
                <a16:creationId xmlns:a16="http://schemas.microsoft.com/office/drawing/2014/main" id="{61B66F8E-70AB-46BC-9313-1E9429556D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" r="10895" b="4"/>
          <a:stretch/>
        </p:blipFill>
        <p:spPr>
          <a:xfrm>
            <a:off x="8188961" y="-5613"/>
            <a:ext cx="4003039" cy="3383270"/>
          </a:xfrm>
          <a:prstGeom prst="rect">
            <a:avLst/>
          </a:prstGeom>
        </p:spPr>
      </p:pic>
      <p:pic>
        <p:nvPicPr>
          <p:cNvPr id="13" name="Obrázok 12" descr="Obrázok, na ktorom je budova, vonkajšie, skala, kamenný&#10;&#10;Automaticky generovaný popis">
            <a:extLst>
              <a:ext uri="{FF2B5EF4-FFF2-40B4-BE49-F238E27FC236}">
                <a16:creationId xmlns:a16="http://schemas.microsoft.com/office/drawing/2014/main" id="{5B456A57-D2D0-4F4B-B050-2024C7C8383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3" r="973" b="-3"/>
          <a:stretch/>
        </p:blipFill>
        <p:spPr>
          <a:xfrm>
            <a:off x="-11840" y="0"/>
            <a:ext cx="4003019" cy="3388893"/>
          </a:xfrm>
          <a:prstGeom prst="rect">
            <a:avLst/>
          </a:prstGeom>
        </p:spPr>
      </p:pic>
      <p:pic>
        <p:nvPicPr>
          <p:cNvPr id="9" name="Obrázok 8" descr="Obrázok, na ktorom je budova, vonkajšie, skákanie, muž&#10;&#10;Automaticky generovaný popis">
            <a:extLst>
              <a:ext uri="{FF2B5EF4-FFF2-40B4-BE49-F238E27FC236}">
                <a16:creationId xmlns:a16="http://schemas.microsoft.com/office/drawing/2014/main" id="{32EB0FFB-1283-462E-B7C8-351EDB0AC5F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" t="29454" r="-278" b="7330"/>
          <a:stretch/>
        </p:blipFill>
        <p:spPr>
          <a:xfrm>
            <a:off x="-13648" y="3478215"/>
            <a:ext cx="4014047" cy="3383280"/>
          </a:xfrm>
          <a:prstGeom prst="rect">
            <a:avLst/>
          </a:prstGeom>
        </p:spPr>
      </p:pic>
      <p:pic>
        <p:nvPicPr>
          <p:cNvPr id="15" name="Obrázok 14" descr="Obrázok, na ktorom je budova, vonkajšie, skala, kamenný&#10;&#10;Automaticky generovaný popis">
            <a:extLst>
              <a:ext uri="{FF2B5EF4-FFF2-40B4-BE49-F238E27FC236}">
                <a16:creationId xmlns:a16="http://schemas.microsoft.com/office/drawing/2014/main" id="{4C77C4AB-EDEF-40B7-9D9D-1C6DDBE911D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94" r="2" b="19538"/>
          <a:stretch/>
        </p:blipFill>
        <p:spPr>
          <a:xfrm>
            <a:off x="4094053" y="-11236"/>
            <a:ext cx="3992034" cy="3388893"/>
          </a:xfrm>
          <a:prstGeom prst="rect">
            <a:avLst/>
          </a:prstGeom>
        </p:spPr>
      </p:pic>
      <p:sp>
        <p:nvSpPr>
          <p:cNvPr id="2" name="BlokTextu 1">
            <a:extLst>
              <a:ext uri="{FF2B5EF4-FFF2-40B4-BE49-F238E27FC236}">
                <a16:creationId xmlns:a16="http://schemas.microsoft.com/office/drawing/2014/main" id="{6F857B70-0906-4720-8F8E-01F011EFB9BF}"/>
              </a:ext>
            </a:extLst>
          </p:cNvPr>
          <p:cNvSpPr txBox="1"/>
          <p:nvPr/>
        </p:nvSpPr>
        <p:spPr>
          <a:xfrm>
            <a:off x="4757531" y="2555856"/>
            <a:ext cx="38166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>
                <a:solidFill>
                  <a:schemeClr val="bg1"/>
                </a:solidFill>
              </a:rPr>
              <a:t>Realizácia prác</a:t>
            </a:r>
          </a:p>
        </p:txBody>
      </p:sp>
      <p:sp>
        <p:nvSpPr>
          <p:cNvPr id="10" name="Obdĺžnik 9">
            <a:extLst>
              <a:ext uri="{FF2B5EF4-FFF2-40B4-BE49-F238E27FC236}">
                <a16:creationId xmlns:a16="http://schemas.microsoft.com/office/drawing/2014/main" id="{4A2745D9-CC48-4FEB-969C-487FA0B3404D}"/>
              </a:ext>
            </a:extLst>
          </p:cNvPr>
          <p:cNvSpPr/>
          <p:nvPr/>
        </p:nvSpPr>
        <p:spPr>
          <a:xfrm>
            <a:off x="0" y="-7096"/>
            <a:ext cx="12192000" cy="6865095"/>
          </a:xfrm>
          <a:prstGeom prst="rect">
            <a:avLst/>
          </a:prstGeom>
          <a:noFill/>
          <a:ln w="304800">
            <a:solidFill>
              <a:srgbClr val="99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9035779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 descr="Obrázok, na ktorom je vonkajšie, budova, chodník, kamenný&#10;&#10;Automaticky generovaný popis">
            <a:extLst>
              <a:ext uri="{FF2B5EF4-FFF2-40B4-BE49-F238E27FC236}">
                <a16:creationId xmlns:a16="http://schemas.microsoft.com/office/drawing/2014/main" id="{891A37DB-BD86-4FA6-BD41-52119B6B03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4"/>
          <a:stretch/>
        </p:blipFill>
        <p:spPr>
          <a:xfrm>
            <a:off x="0" y="0"/>
            <a:ext cx="3617206" cy="3159457"/>
          </a:xfrm>
          <a:prstGeom prst="rect">
            <a:avLst/>
          </a:prstGeom>
        </p:spPr>
      </p:pic>
      <p:pic>
        <p:nvPicPr>
          <p:cNvPr id="11" name="Obrázok 10" descr="Obrázok, na ktorom je vonkajšie, budova, ulica, sedenie&#10;&#10;Automaticky generovaný popis">
            <a:extLst>
              <a:ext uri="{FF2B5EF4-FFF2-40B4-BE49-F238E27FC236}">
                <a16:creationId xmlns:a16="http://schemas.microsoft.com/office/drawing/2014/main" id="{6B86BE4E-0E38-41E0-BB27-0A01A7DFC7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73"/>
          <a:stretch/>
        </p:blipFill>
        <p:spPr>
          <a:xfrm>
            <a:off x="5109448" y="3159457"/>
            <a:ext cx="7082552" cy="3698543"/>
          </a:xfrm>
          <a:prstGeom prst="rect">
            <a:avLst/>
          </a:prstGeom>
        </p:spPr>
      </p:pic>
      <p:pic>
        <p:nvPicPr>
          <p:cNvPr id="13" name="Obrázok 12" descr="Obrázok, na ktorom je kvet, kopec&#10;&#10;Automaticky generovaný popis">
            <a:extLst>
              <a:ext uri="{FF2B5EF4-FFF2-40B4-BE49-F238E27FC236}">
                <a16:creationId xmlns:a16="http://schemas.microsoft.com/office/drawing/2014/main" id="{1713A3AB-62AC-4CEC-A795-04B79902332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9"/>
          <a:stretch/>
        </p:blipFill>
        <p:spPr>
          <a:xfrm>
            <a:off x="0" y="2794379"/>
            <a:ext cx="5474485" cy="4063621"/>
          </a:xfrm>
          <a:prstGeom prst="rect">
            <a:avLst/>
          </a:prstGeom>
        </p:spPr>
      </p:pic>
      <p:pic>
        <p:nvPicPr>
          <p:cNvPr id="21" name="Obrázok 20" descr="Obrázok, na ktorom je kvet, skala, rastlina, vonkajšie&#10;&#10;Automaticky generovaný popis">
            <a:extLst>
              <a:ext uri="{FF2B5EF4-FFF2-40B4-BE49-F238E27FC236}">
                <a16:creationId xmlns:a16="http://schemas.microsoft.com/office/drawing/2014/main" id="{3D5AFEC0-2B35-44C7-88D9-9D230D39C6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700" y="0"/>
            <a:ext cx="4212610" cy="3159457"/>
          </a:xfrm>
          <a:prstGeom prst="rect">
            <a:avLst/>
          </a:prstGeom>
        </p:spPr>
      </p:pic>
      <p:pic>
        <p:nvPicPr>
          <p:cNvPr id="19" name="Obrázok 18" descr="Obrázok, na ktorom je budova, vonkajšie, trávnik, predné&#10;&#10;Automaticky generovaný popis">
            <a:extLst>
              <a:ext uri="{FF2B5EF4-FFF2-40B4-BE49-F238E27FC236}">
                <a16:creationId xmlns:a16="http://schemas.microsoft.com/office/drawing/2014/main" id="{0CDF759A-E6CF-40E7-AB4B-2F4F3A9B73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325" y="0"/>
            <a:ext cx="4726675" cy="3545006"/>
          </a:xfrm>
          <a:prstGeom prst="rect">
            <a:avLst/>
          </a:prstGeom>
        </p:spPr>
      </p:pic>
      <p:sp>
        <p:nvSpPr>
          <p:cNvPr id="27" name="Voľný tvar: obrazec 26">
            <a:extLst>
              <a:ext uri="{FF2B5EF4-FFF2-40B4-BE49-F238E27FC236}">
                <a16:creationId xmlns:a16="http://schemas.microsoft.com/office/drawing/2014/main" id="{83FFF750-3F5A-4326-B88E-EB10F3A7D7E7}"/>
              </a:ext>
            </a:extLst>
          </p:cNvPr>
          <p:cNvSpPr/>
          <p:nvPr/>
        </p:nvSpPr>
        <p:spPr>
          <a:xfrm>
            <a:off x="-95533" y="-6824"/>
            <a:ext cx="7601803" cy="3159457"/>
          </a:xfrm>
          <a:custGeom>
            <a:avLst/>
            <a:gdLst>
              <a:gd name="connsiteX0" fmla="*/ 0 w 7465326"/>
              <a:gd name="connsiteY0" fmla="*/ 2770495 h 3138985"/>
              <a:gd name="connsiteX1" fmla="*/ 3493827 w 7465326"/>
              <a:gd name="connsiteY1" fmla="*/ 2797791 h 3138985"/>
              <a:gd name="connsiteX2" fmla="*/ 3493827 w 7465326"/>
              <a:gd name="connsiteY2" fmla="*/ 3125337 h 3138985"/>
              <a:gd name="connsiteX3" fmla="*/ 7465326 w 7465326"/>
              <a:gd name="connsiteY3" fmla="*/ 3138985 h 3138985"/>
              <a:gd name="connsiteX4" fmla="*/ 7451678 w 7465326"/>
              <a:gd name="connsiteY4" fmla="*/ 0 h 3138985"/>
              <a:gd name="connsiteX5" fmla="*/ 7451678 w 7465326"/>
              <a:gd name="connsiteY5" fmla="*/ 0 h 3138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65326" h="3138985">
                <a:moveTo>
                  <a:pt x="0" y="2770495"/>
                </a:moveTo>
                <a:lnTo>
                  <a:pt x="3493827" y="2797791"/>
                </a:lnTo>
                <a:lnTo>
                  <a:pt x="3493827" y="3125337"/>
                </a:lnTo>
                <a:lnTo>
                  <a:pt x="7465326" y="3138985"/>
                </a:lnTo>
                <a:cubicBezTo>
                  <a:pt x="7460777" y="2092657"/>
                  <a:pt x="7456227" y="1046328"/>
                  <a:pt x="7451678" y="0"/>
                </a:cubicBezTo>
                <a:lnTo>
                  <a:pt x="7451678" y="0"/>
                </a:lnTo>
              </a:path>
            </a:pathLst>
          </a:custGeom>
          <a:noFill/>
          <a:ln w="76200">
            <a:solidFill>
              <a:srgbClr val="99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8" name="Voľný tvar: obrazec 27">
            <a:extLst>
              <a:ext uri="{FF2B5EF4-FFF2-40B4-BE49-F238E27FC236}">
                <a16:creationId xmlns:a16="http://schemas.microsoft.com/office/drawing/2014/main" id="{27703449-3D25-4732-8578-8F145B3ECE25}"/>
              </a:ext>
            </a:extLst>
          </p:cNvPr>
          <p:cNvSpPr/>
          <p:nvPr/>
        </p:nvSpPr>
        <p:spPr>
          <a:xfrm>
            <a:off x="3466531" y="0"/>
            <a:ext cx="2033517" cy="6864824"/>
          </a:xfrm>
          <a:custGeom>
            <a:avLst/>
            <a:gdLst>
              <a:gd name="connsiteX0" fmla="*/ 13648 w 2033517"/>
              <a:gd name="connsiteY0" fmla="*/ 0 h 6864824"/>
              <a:gd name="connsiteX1" fmla="*/ 0 w 2033517"/>
              <a:gd name="connsiteY1" fmla="*/ 3152633 h 6864824"/>
              <a:gd name="connsiteX2" fmla="*/ 2033517 w 2033517"/>
              <a:gd name="connsiteY2" fmla="*/ 3152633 h 6864824"/>
              <a:gd name="connsiteX3" fmla="*/ 2006221 w 2033517"/>
              <a:gd name="connsiteY3" fmla="*/ 6864824 h 6864824"/>
              <a:gd name="connsiteX4" fmla="*/ 2006221 w 2033517"/>
              <a:gd name="connsiteY4" fmla="*/ 6864824 h 6864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3517" h="6864824">
                <a:moveTo>
                  <a:pt x="13648" y="0"/>
                </a:moveTo>
                <a:cubicBezTo>
                  <a:pt x="9099" y="1050878"/>
                  <a:pt x="4549" y="2101755"/>
                  <a:pt x="0" y="3152633"/>
                </a:cubicBezTo>
                <a:lnTo>
                  <a:pt x="2033517" y="3152633"/>
                </a:lnTo>
                <a:lnTo>
                  <a:pt x="2006221" y="6864824"/>
                </a:lnTo>
                <a:lnTo>
                  <a:pt x="2006221" y="6864824"/>
                </a:lnTo>
              </a:path>
            </a:pathLst>
          </a:custGeom>
          <a:noFill/>
          <a:ln w="76200">
            <a:solidFill>
              <a:srgbClr val="99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9" name="Voľný tvar: obrazec 28">
            <a:extLst>
              <a:ext uri="{FF2B5EF4-FFF2-40B4-BE49-F238E27FC236}">
                <a16:creationId xmlns:a16="http://schemas.microsoft.com/office/drawing/2014/main" id="{A1133929-D440-40C5-A455-C076EA3B62FB}"/>
              </a:ext>
            </a:extLst>
          </p:cNvPr>
          <p:cNvSpPr/>
          <p:nvPr/>
        </p:nvSpPr>
        <p:spPr>
          <a:xfrm>
            <a:off x="7478973" y="-27296"/>
            <a:ext cx="4722126" cy="3712192"/>
          </a:xfrm>
          <a:custGeom>
            <a:avLst/>
            <a:gdLst>
              <a:gd name="connsiteX0" fmla="*/ 0 w 4722126"/>
              <a:gd name="connsiteY0" fmla="*/ 0 h 3712192"/>
              <a:gd name="connsiteX1" fmla="*/ 13648 w 4722126"/>
              <a:gd name="connsiteY1" fmla="*/ 3603009 h 3712192"/>
              <a:gd name="connsiteX2" fmla="*/ 4708478 w 4722126"/>
              <a:gd name="connsiteY2" fmla="*/ 3712192 h 3712192"/>
              <a:gd name="connsiteX3" fmla="*/ 4722126 w 4722126"/>
              <a:gd name="connsiteY3" fmla="*/ 3712192 h 3712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22126" h="3712192">
                <a:moveTo>
                  <a:pt x="0" y="0"/>
                </a:moveTo>
                <a:cubicBezTo>
                  <a:pt x="4549" y="1201003"/>
                  <a:pt x="9099" y="2402006"/>
                  <a:pt x="13648" y="3603009"/>
                </a:cubicBezTo>
                <a:lnTo>
                  <a:pt x="4708478" y="3712192"/>
                </a:lnTo>
                <a:lnTo>
                  <a:pt x="4722126" y="3712192"/>
                </a:lnTo>
              </a:path>
            </a:pathLst>
          </a:custGeom>
          <a:noFill/>
          <a:ln w="76200">
            <a:solidFill>
              <a:srgbClr val="99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" name="BlokTextu 1">
            <a:extLst>
              <a:ext uri="{FF2B5EF4-FFF2-40B4-BE49-F238E27FC236}">
                <a16:creationId xmlns:a16="http://schemas.microsoft.com/office/drawing/2014/main" id="{A83ECB7E-8E3E-4C9E-A17B-B540F51C9E05}"/>
              </a:ext>
            </a:extLst>
          </p:cNvPr>
          <p:cNvSpPr txBox="1"/>
          <p:nvPr/>
        </p:nvSpPr>
        <p:spPr>
          <a:xfrm>
            <a:off x="237866" y="2014330"/>
            <a:ext cx="30416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>
                <a:solidFill>
                  <a:schemeClr val="bg1"/>
                </a:solidFill>
              </a:rPr>
              <a:t>Po výsadbe</a:t>
            </a:r>
          </a:p>
        </p:txBody>
      </p:sp>
      <p:sp>
        <p:nvSpPr>
          <p:cNvPr id="12" name="Obdĺžnik 11">
            <a:extLst>
              <a:ext uri="{FF2B5EF4-FFF2-40B4-BE49-F238E27FC236}">
                <a16:creationId xmlns:a16="http://schemas.microsoft.com/office/drawing/2014/main" id="{E174454F-81FB-4677-B145-1AB3C101D748}"/>
              </a:ext>
            </a:extLst>
          </p:cNvPr>
          <p:cNvSpPr/>
          <p:nvPr/>
        </p:nvSpPr>
        <p:spPr>
          <a:xfrm>
            <a:off x="0" y="-7096"/>
            <a:ext cx="12192000" cy="6865095"/>
          </a:xfrm>
          <a:prstGeom prst="rect">
            <a:avLst/>
          </a:prstGeom>
          <a:noFill/>
          <a:ln w="304800">
            <a:solidFill>
              <a:srgbClr val="99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87247510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 descr="Obrázok, na ktorom je vonkajšie, budova, chodník, sedenie&#10;&#10;Automaticky generovaný popis">
            <a:extLst>
              <a:ext uri="{FF2B5EF4-FFF2-40B4-BE49-F238E27FC236}">
                <a16:creationId xmlns:a16="http://schemas.microsoft.com/office/drawing/2014/main" id="{0335C5B7-017F-406D-B978-A9E6C8228B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22" b="28629"/>
          <a:stretch/>
        </p:blipFill>
        <p:spPr>
          <a:xfrm>
            <a:off x="1" y="3362760"/>
            <a:ext cx="5660276" cy="3519835"/>
          </a:xfrm>
          <a:prstGeom prst="rect">
            <a:avLst/>
          </a:prstGeom>
        </p:spPr>
      </p:pic>
      <p:pic>
        <p:nvPicPr>
          <p:cNvPr id="4" name="Obrázok 3" descr="Obrázok, na ktorom je budova, vonkajšie, cesta, ulica&#10;&#10;Automaticky generovaný popis">
            <a:extLst>
              <a:ext uri="{FF2B5EF4-FFF2-40B4-BE49-F238E27FC236}">
                <a16:creationId xmlns:a16="http://schemas.microsoft.com/office/drawing/2014/main" id="{3CE18827-7E04-4C96-A093-FC183166EE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09" b="1"/>
          <a:stretch/>
        </p:blipFill>
        <p:spPr>
          <a:xfrm>
            <a:off x="0" y="-7096"/>
            <a:ext cx="2556728" cy="3210936"/>
          </a:xfrm>
          <a:prstGeom prst="rect">
            <a:avLst/>
          </a:prstGeom>
        </p:spPr>
      </p:pic>
      <p:pic>
        <p:nvPicPr>
          <p:cNvPr id="3" name="Obrázok 2" descr="Obrázok, na ktorom je rastlina, skala, kvet, sedenie&#10;&#10;Automaticky generovaný popis">
            <a:extLst>
              <a:ext uri="{FF2B5EF4-FFF2-40B4-BE49-F238E27FC236}">
                <a16:creationId xmlns:a16="http://schemas.microsoft.com/office/drawing/2014/main" id="{46F12CEF-4CF1-4AE0-AB22-1418F5C0E6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28" r="4037"/>
          <a:stretch/>
        </p:blipFill>
        <p:spPr>
          <a:xfrm>
            <a:off x="2713266" y="-7096"/>
            <a:ext cx="2947012" cy="3210936"/>
          </a:xfrm>
          <a:prstGeom prst="rect">
            <a:avLst/>
          </a:prstGeom>
        </p:spPr>
      </p:pic>
      <p:pic>
        <p:nvPicPr>
          <p:cNvPr id="2" name="Obrázok 1" descr="Obrázok, na ktorom je budova, vonkajšie, ulica, dom&#10;&#10;Automaticky generovaný popis">
            <a:extLst>
              <a:ext uri="{FF2B5EF4-FFF2-40B4-BE49-F238E27FC236}">
                <a16:creationId xmlns:a16="http://schemas.microsoft.com/office/drawing/2014/main" id="{3B760293-FA86-46AB-99AF-E1637263525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78" r="2" b="3569"/>
          <a:stretch/>
        </p:blipFill>
        <p:spPr>
          <a:xfrm>
            <a:off x="5833101" y="1"/>
            <a:ext cx="6352802" cy="6882594"/>
          </a:xfrm>
          <a:prstGeom prst="rect">
            <a:avLst/>
          </a:prstGeom>
        </p:spPr>
      </p:pic>
      <p:sp>
        <p:nvSpPr>
          <p:cNvPr id="6" name="Obdĺžnik 5">
            <a:extLst>
              <a:ext uri="{FF2B5EF4-FFF2-40B4-BE49-F238E27FC236}">
                <a16:creationId xmlns:a16="http://schemas.microsoft.com/office/drawing/2014/main" id="{444BC4C3-7179-438A-B07D-98111A14C630}"/>
              </a:ext>
            </a:extLst>
          </p:cNvPr>
          <p:cNvSpPr/>
          <p:nvPr/>
        </p:nvSpPr>
        <p:spPr>
          <a:xfrm>
            <a:off x="6191684" y="6000786"/>
            <a:ext cx="21969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3200" b="1" dirty="0">
                <a:solidFill>
                  <a:schemeClr val="bg1"/>
                </a:solidFill>
              </a:rPr>
              <a:t>Po výsadbe</a:t>
            </a:r>
          </a:p>
        </p:txBody>
      </p:sp>
      <p:sp>
        <p:nvSpPr>
          <p:cNvPr id="7" name="Obdĺžnik 6">
            <a:extLst>
              <a:ext uri="{FF2B5EF4-FFF2-40B4-BE49-F238E27FC236}">
                <a16:creationId xmlns:a16="http://schemas.microsoft.com/office/drawing/2014/main" id="{8E0F3ED9-E8FC-45FB-98CF-A9D7288EB80D}"/>
              </a:ext>
            </a:extLst>
          </p:cNvPr>
          <p:cNvSpPr/>
          <p:nvPr/>
        </p:nvSpPr>
        <p:spPr>
          <a:xfrm>
            <a:off x="0" y="-7096"/>
            <a:ext cx="12192000" cy="6865095"/>
          </a:xfrm>
          <a:prstGeom prst="rect">
            <a:avLst/>
          </a:prstGeom>
          <a:noFill/>
          <a:ln w="304800">
            <a:solidFill>
              <a:srgbClr val="99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95211674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8231</TotalTime>
  <Words>100</Words>
  <Application>Microsoft Office PowerPoint</Application>
  <PresentationFormat>Širokouhlá</PresentationFormat>
  <Paragraphs>38</Paragraphs>
  <Slides>12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Motív Office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Tímea Roth</dc:creator>
  <cp:lastModifiedBy>Tímea Roth</cp:lastModifiedBy>
  <cp:revision>14</cp:revision>
  <dcterms:created xsi:type="dcterms:W3CDTF">2020-06-29T17:36:22Z</dcterms:created>
  <dcterms:modified xsi:type="dcterms:W3CDTF">2020-07-07T15:53:34Z</dcterms:modified>
</cp:coreProperties>
</file>