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6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ookie" panose="020B0604020202020204" charset="0"/>
      <p:regular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100" d="100"/>
          <a:sy n="100" d="100"/>
        </p:scale>
        <p:origin x="-1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231C7D-B28E-41CE-A68E-51E1236F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FF8E71F-FAB7-4549-A1DE-4C7826E8E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EFDE728-EEBD-47FB-B366-092E2EAF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B5C414D-36E1-466A-B4B3-B1FD2467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9E0BD66-4FB0-40BA-903B-9A8E2803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41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C5A5CC-D2D6-4862-958A-611DD262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6E3F599-BE5F-44A5-9005-20FF88395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7F64F62-A1E7-4BA8-A730-5C511AD6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835D83A-F3FD-4B07-8950-E8E3CAC5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4C382C6-55FF-4FEC-BCB6-C267C0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4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F97EA83B-4F2F-404B-AE58-2D31574C3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3587B0F-C403-4F83-9691-5361B83F7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507F05F-F0B7-46A4-BCDB-C9F9AA55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D073CAD-2778-4748-A864-9994568F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5928F96-CC87-439C-9FD5-181644E4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6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70E5E1-0AAB-4C56-A485-92CFE7E7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130960-8026-41EB-B9FD-42247485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EDAE431-A2F4-4AD4-914D-1346AFA4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54B8060-5A21-4E0B-B1B1-C768777A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35FBA68-1262-4177-81B7-78E72A8C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259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FF8DBB-1A06-4A42-9792-B498815B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1FE87BD-1ADF-4D4A-A46D-D3F5C0F3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C5291C4-42AC-497A-8FD7-F7CE413B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C4DB03A-1F67-4CDB-9B9A-A8F34A04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B2C4E57-B16A-4825-A0FB-893B9F83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43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1C7442-F996-4CA7-93D7-396A9006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A5741BB-613F-4874-84D5-A0B81B82F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A8B19DB-64E8-4CD2-937D-2E416DF8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859ED9A-A9A5-486D-9111-C4FBBD1D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1BCFE98-E0AB-45A0-AA4B-A253B88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415BA1B-1135-4C80-9052-1D15BFFE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9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E58BC7-D24F-47A4-81EE-2908131A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79E3390-1920-4FE4-B658-C50D7FC9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DC8C499-7D46-491B-B222-036956E73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1E99468-137B-4F87-A52A-38BFA9FCD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292AE3A5-6336-42DF-A467-61E312721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226DC5A-678B-4C8C-BAB0-D1AD9A15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60E7C69E-B988-4939-8FBE-10577DAA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BA20F9A-1760-431A-8E60-026108F8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3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57FD6D-A9EB-4E7D-BDF4-2477B2A5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DB0EE64E-4971-491F-B97D-36C62524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F35EF5C-0325-4625-BFE1-68918EB9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5249617-3FF4-488D-93C6-05303706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65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094EFFE1-DB2F-4F32-BDE9-44C33842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1E457C9-B5B6-44AD-961F-833BC0FB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F28940D-ED4B-4356-8895-E6238995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5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7A9C635-BE5E-48BD-B234-65500F7B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23DBBA3-CD8F-4CA4-9E86-F506C6FB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C1E43FD-E17C-4E1D-9037-62B3A36DE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6A76F15-5372-4073-A68A-10F3A5A4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3677417-56B0-40C8-9D29-8A2984EF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48A99F6-1CB8-4EE6-A4AC-E994556D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468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1A92F7-6635-4798-8898-40B55FF6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CEA1D3C6-683D-4543-AA0D-7852CEFD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E832CBB-ECAC-4320-BD4F-BABD2740C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3FDB3B4-4816-4088-923B-5F8F2609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AC310ED-1B17-4E27-9C70-C9B8019F2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7E1BBB6-5948-4420-8E1A-8E7E165F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18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C3C78759-422C-4953-B86C-7090561A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46C1E64-08D1-426C-B0E1-75913AEB7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407487B-F328-46DD-8386-A926A62CB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5009-5D44-4C18-BE75-A8A9A6A36620}" type="datetimeFigureOut">
              <a:rPr lang="pl-PL" smtClean="0"/>
              <a:t>2020-05-25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3D31112-909E-48F8-89FA-DE50EC149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7B84EA2-F946-4EDD-970E-7D3468003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4742E-17DC-4600-8ACF-9C901C1890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33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Jc5xURwNB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-95FWVJ45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fKbGFzcdw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5B-oVgHYJ1g&amp;list=PLk-sY-OgQ0fqHnEe7qPcJEy3E0NwLBfBM&amp;index=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9GK6ZPfPpA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HrmiWdWpe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dxQW3jqYt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YP9x9bUKc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tół, wewnątrz, tort, siedzi&#10;&#10;Opis wygenerowany automatycznie">
            <a:extLst>
              <a:ext uri="{FF2B5EF4-FFF2-40B4-BE49-F238E27FC236}">
                <a16:creationId xmlns:a16="http://schemas.microsoft.com/office/drawing/2014/main" xmlns="" id="{4A60C9D9-02DB-4E67-AE2D-186E3ECBD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" y="753209"/>
            <a:ext cx="7839296" cy="6104791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27BCE77-84EA-4BF1-8639-4043B68BFC4D}"/>
              </a:ext>
            </a:extLst>
          </p:cNvPr>
          <p:cNvSpPr/>
          <p:nvPr/>
        </p:nvSpPr>
        <p:spPr>
          <a:xfrm>
            <a:off x="6138137" y="1627599"/>
            <a:ext cx="57628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W zielonych oczach Mamusi świeci wiosenna łąka, słońce na drzewach śpiewa i budzi kwiaty w pąkach. W błękitnych oczach Mamusi pogodne niebo fruwa. Kiedy zasypiasz, Mamusia jak gwiazda nad snem czuwa. W niebieskich oczach mamusi szepcze kwitnący strumień, tak opowiadać bajki tylko Mamusia umie. A w czarnych oczach Mamusi noc od samego świtu, okrywa cię skrzydłami ze srebra i błękitu</a:t>
            </a:r>
            <a:r>
              <a:rPr lang="pl-PL" sz="2400" b="0" i="0" u="none" strike="noStrike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2B62890-77A6-4D81-A64A-8CA9022278AE}"/>
              </a:ext>
            </a:extLst>
          </p:cNvPr>
          <p:cNvSpPr/>
          <p:nvPr/>
        </p:nvSpPr>
        <p:spPr>
          <a:xfrm>
            <a:off x="2614732" y="4289"/>
            <a:ext cx="721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26 maja – Dzień Mamusi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2A17496-5551-4882-9533-00522CCA5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10588734" y="637888"/>
            <a:ext cx="1177542" cy="99327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03719B6-3385-4174-A3AD-42ABC34F4F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883">
            <a:off x="361226" y="386935"/>
            <a:ext cx="868451" cy="73254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D3FB90C-A6B9-4BA1-BBED-7241D053A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883">
            <a:off x="365279" y="1300290"/>
            <a:ext cx="868451" cy="732548"/>
          </a:xfrm>
          <a:prstGeom prst="rect">
            <a:avLst/>
          </a:prstGeom>
        </p:spPr>
      </p:pic>
      <p:pic>
        <p:nvPicPr>
          <p:cNvPr id="19" name="The Piano - Amazing Short">
            <a:hlinkClick r:id="" action="ppaction://media"/>
            <a:extLst>
              <a:ext uri="{FF2B5EF4-FFF2-40B4-BE49-F238E27FC236}">
                <a16:creationId xmlns:a16="http://schemas.microsoft.com/office/drawing/2014/main" xmlns="" id="{2DA453CE-0F59-4D1A-B600-CAC8961D7A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153" y="4942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ukienka&#10;&#10;Opis wygenerowany automatycznie">
            <a:extLst>
              <a:ext uri="{FF2B5EF4-FFF2-40B4-BE49-F238E27FC236}">
                <a16:creationId xmlns:a16="http://schemas.microsoft.com/office/drawing/2014/main" xmlns="" id="{2209FA7D-46A3-4DF3-A5A9-A78B3C800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474361" cy="671512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E906E509-E69D-4646-B7D7-977FF7A9D4CB}"/>
              </a:ext>
            </a:extLst>
          </p:cNvPr>
          <p:cNvSpPr/>
          <p:nvPr/>
        </p:nvSpPr>
        <p:spPr>
          <a:xfrm>
            <a:off x="106548" y="0"/>
            <a:ext cx="66467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„Mama to miękkie ręce. Mama to melodyjny głos, to chuchanie na uderzone miejsce. Mama to samo dobro i sama przyjemność. Coś, co dobrze jest mieć w każdej chwili życia koło siebie, dookoła siebie, gdzieś na horyzoncie.” /Melchior Wańkowicz – „Ziele na kraterze”/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„Żadna mądrość, której możemy nauczyć się na ziemi, nie da nam tego, co słowo </a:t>
            </a:r>
            <a:endParaRPr lang="pl-PL" sz="2000" b="1" dirty="0" smtClean="0">
              <a:latin typeface="Cookie" panose="02000000000000000000" pitchFamily="2" charset="0"/>
            </a:endParaRPr>
          </a:p>
          <a:p>
            <a:pPr algn="just"/>
            <a:r>
              <a:rPr lang="pl-PL" sz="2000" b="1" dirty="0" smtClean="0">
                <a:latin typeface="Cookie" panose="02000000000000000000" pitchFamily="2" charset="0"/>
              </a:rPr>
              <a:t>i </a:t>
            </a:r>
            <a:r>
              <a:rPr lang="pl-PL" sz="2000" b="1" dirty="0">
                <a:latin typeface="Cookie" panose="02000000000000000000" pitchFamily="2" charset="0"/>
              </a:rPr>
              <a:t>spojrzenie matki.” /Wilhelm Raabe/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„Jest jedna miłość, która nie liczy na wzajemność</a:t>
            </a:r>
            <a:r>
              <a:rPr lang="pl-PL" sz="2000" b="1" dirty="0" smtClean="0">
                <a:latin typeface="Cookie" panose="02000000000000000000" pitchFamily="2" charset="0"/>
              </a:rPr>
              <a:t>,  </a:t>
            </a:r>
            <a:r>
              <a:rPr lang="pl-PL" sz="2000" b="1" dirty="0">
                <a:latin typeface="Cookie" panose="02000000000000000000" pitchFamily="2" charset="0"/>
              </a:rPr>
              <a:t>nie szczędzi ofiar</a:t>
            </a:r>
            <a:r>
              <a:rPr lang="pl-PL" sz="2000" b="1" dirty="0" smtClean="0">
                <a:latin typeface="Cookie" panose="02000000000000000000" pitchFamily="2" charset="0"/>
              </a:rPr>
              <a:t>,  płacze, </a:t>
            </a:r>
          </a:p>
          <a:p>
            <a:pPr algn="just"/>
            <a:r>
              <a:rPr lang="pl-PL" sz="2000" b="1" dirty="0" smtClean="0">
                <a:latin typeface="Cookie" panose="02000000000000000000" pitchFamily="2" charset="0"/>
              </a:rPr>
              <a:t>a </a:t>
            </a:r>
            <a:r>
              <a:rPr lang="pl-PL" sz="2000" b="1" dirty="0">
                <a:latin typeface="Cookie" panose="02000000000000000000" pitchFamily="2" charset="0"/>
              </a:rPr>
              <a:t>przebacza, odepchnięta wraca - to miłość macierzyńska." /Józef Ignacy Kraszewski/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„Dom to wcale nie są ściany i sufity i podłogi, ale ręce naszej mamy.” /Anna Kamieńska/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“Choćby nawet cały świat rzucał w Ciebie kamieniami, to jeśli Matka stoi po Twojej stronie nic Ci się nie stanie” /</a:t>
            </a:r>
            <a:r>
              <a:rPr lang="pl-PL" sz="2000" b="1" dirty="0" err="1">
                <a:latin typeface="Cookie" panose="02000000000000000000" pitchFamily="2" charset="0"/>
              </a:rPr>
              <a:t>Jojo</a:t>
            </a:r>
            <a:r>
              <a:rPr lang="pl-PL" sz="2000" b="1" dirty="0">
                <a:latin typeface="Cookie" panose="02000000000000000000" pitchFamily="2" charset="0"/>
              </a:rPr>
              <a:t> </a:t>
            </a:r>
            <a:r>
              <a:rPr lang="pl-PL" sz="2000" b="1" dirty="0" err="1">
                <a:latin typeface="Cookie" panose="02000000000000000000" pitchFamily="2" charset="0"/>
              </a:rPr>
              <a:t>Moyes</a:t>
            </a:r>
            <a:r>
              <a:rPr lang="pl-PL" sz="2000" b="1" dirty="0">
                <a:latin typeface="Cookie" panose="02000000000000000000" pitchFamily="2" charset="0"/>
              </a:rPr>
              <a:t>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  <a:p>
            <a:pPr algn="just"/>
            <a:r>
              <a:rPr lang="pl-PL" sz="2000" b="1" dirty="0">
                <a:latin typeface="Cookie" panose="02000000000000000000" pitchFamily="2" charset="0"/>
              </a:rPr>
              <a:t>“Za wszystkimi Twoimi Historiami zawsze kryje się historia matki, ponieważ to w jej historii zaczyna się Twoja.”   /</a:t>
            </a:r>
            <a:r>
              <a:rPr lang="pl-PL" sz="2000" b="1" dirty="0" err="1">
                <a:latin typeface="Cookie" panose="02000000000000000000" pitchFamily="2" charset="0"/>
              </a:rPr>
              <a:t>Mitch</a:t>
            </a:r>
            <a:r>
              <a:rPr lang="pl-PL" sz="2000" b="1" dirty="0">
                <a:latin typeface="Cookie" panose="02000000000000000000" pitchFamily="2" charset="0"/>
              </a:rPr>
              <a:t> Albom/</a:t>
            </a:r>
          </a:p>
          <a:p>
            <a:pPr algn="just"/>
            <a:endParaRPr lang="pl-PL" sz="2000" b="1" dirty="0">
              <a:latin typeface="Cook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kobieta, rozmowa, telefon komórkowy, telefon&#10;&#10;Opis wygenerowany automatycznie">
            <a:extLst>
              <a:ext uri="{FF2B5EF4-FFF2-40B4-BE49-F238E27FC236}">
                <a16:creationId xmlns:a16="http://schemas.microsoft.com/office/drawing/2014/main" xmlns="" id="{02E5F033-4E99-4948-812C-DFD765E69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9" b="40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Obraz zawierający stół, wewnątrz, siedzi, tort&#10;&#10;Opis wygenerowany automatycznie">
            <a:extLst>
              <a:ext uri="{FF2B5EF4-FFF2-40B4-BE49-F238E27FC236}">
                <a16:creationId xmlns:a16="http://schemas.microsoft.com/office/drawing/2014/main" xmlns="" id="{8FF9058B-55F0-4C07-8D55-894732DA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22" y="-39261"/>
            <a:ext cx="7265767" cy="6897262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839ABA94-5070-4B31-A55D-063199218258}"/>
              </a:ext>
            </a:extLst>
          </p:cNvPr>
          <p:cNvSpPr/>
          <p:nvPr/>
        </p:nvSpPr>
        <p:spPr>
          <a:xfrm>
            <a:off x="0" y="4508164"/>
            <a:ext cx="5903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0" u="none" strike="noStrike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Śpiewajcie swoim Mamusiom refren – razem z Arką Noego – „Kocham Cię, kocham Mamo – wiem, że Ty czujesz to samo”, najgłośniej, najserdeczniej i najczulej jak tylko potraficie. Później ucałujcie swoje Mamy tak gorąco, tak silnie,  z miłością całego waszego dziecięcego serduszka. 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xmlns="" id="{DDB7E5A1-07F7-4195-8400-F6C4CB91E85D}"/>
              </a:ext>
            </a:extLst>
          </p:cNvPr>
          <p:cNvSpPr/>
          <p:nvPr/>
        </p:nvSpPr>
        <p:spPr>
          <a:xfrm>
            <a:off x="127912" y="115747"/>
            <a:ext cx="6212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Dzień Mamy. 26 maja – cudowna data. Piękne święto wszystkich kochanych </a:t>
            </a:r>
            <a:r>
              <a:rPr lang="pl-PL" sz="2000" b="1" dirty="0">
                <a:solidFill>
                  <a:srgbClr val="000000"/>
                </a:solidFill>
                <a:latin typeface="Cookie" panose="02000000000000000000" pitchFamily="2" charset="0"/>
              </a:rPr>
              <a:t>M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am. Dzień, w którym możemy im podziękować za całą miłość, opiekę i serce jakie dają nam na każdym kroku. Mimo zmęczenia, mimo złego humoru, mimo niewielkiej ilości czasu Mamusia jest zawsze przy nas, gotowa by przytulić, pocałować, spędzić z nami czas. Spędźcie dziś z Mamusią ten dzień tak pięknie jak tylko umiecie. Dajcie od siebie tyle miłości, ile tylko dać potraficie, przynieście tyle buziaków i uścisków ile nie uniesie nawet największy siłacz. Pokażcie dziś swoim Mamusiom jak bardzo je kochacie.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25981" y="3520559"/>
            <a:ext cx="581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3" action="ppaction://hlinksldjump"/>
              </a:rPr>
              <a:t>https://www.youtube.com/watch?v=VbnX61GvHqU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8"/>
            </p:par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xmlns="" id="{CD8988C6-AD55-4A9C-968B-25F34840C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2100" cy="548905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7C0F2703-5C25-4E3D-B947-6F0FC4127C3C}"/>
              </a:ext>
            </a:extLst>
          </p:cNvPr>
          <p:cNvSpPr/>
          <p:nvPr/>
        </p:nvSpPr>
        <p:spPr>
          <a:xfrm>
            <a:off x="6142290" y="111644"/>
            <a:ext cx="566405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2200" b="1" dirty="0">
                <a:latin typeface="Cookie" panose="02000000000000000000" pitchFamily="2" charset="0"/>
              </a:rPr>
              <a:t>Posłuchajcie opowiadania o mysiej Mamie i odpowiedzcie na pytania:</a:t>
            </a:r>
          </a:p>
          <a:p>
            <a:pPr fontAlgn="base"/>
            <a:r>
              <a:rPr lang="pl-PL" sz="2200" b="1" dirty="0">
                <a:latin typeface="Cookie" panose="02000000000000000000" pitchFamily="2" charset="0"/>
              </a:rPr>
              <a:t>1. Co stało się mamie myszce pod koniec maja?</a:t>
            </a:r>
          </a:p>
          <a:p>
            <a:pPr fontAlgn="base"/>
            <a:r>
              <a:rPr lang="pl-PL" sz="2200" b="1" dirty="0">
                <a:latin typeface="Cookie" panose="02000000000000000000" pitchFamily="2" charset="0"/>
              </a:rPr>
              <a:t>2. Kto zajął się sprzątaniem i innymi obowiązkami w domu?</a:t>
            </a:r>
          </a:p>
          <a:p>
            <a:pPr fontAlgn="base"/>
            <a:r>
              <a:rPr lang="pl-PL" sz="2200" b="1" dirty="0">
                <a:latin typeface="Cookie" panose="02000000000000000000" pitchFamily="2" charset="0"/>
              </a:rPr>
              <a:t>3. Czy mama mysz poczuła się lepiej</a:t>
            </a:r>
            <a:r>
              <a:rPr lang="pl-PL" sz="2200" b="1" dirty="0" smtClean="0">
                <a:latin typeface="Cookie" panose="02000000000000000000" pitchFamily="2" charset="0"/>
              </a:rPr>
              <a:t>?</a:t>
            </a:r>
          </a:p>
          <a:p>
            <a:pPr fontAlgn="base"/>
            <a:endParaRPr lang="pl-PL" sz="2000" b="1" dirty="0">
              <a:latin typeface="Cookie" panose="02000000000000000000" pitchFamily="2" charset="0"/>
            </a:endParaRPr>
          </a:p>
          <a:p>
            <a:pPr fontAlgn="base"/>
            <a:r>
              <a:rPr lang="pl-PL" sz="2000" b="1" dirty="0">
                <a:latin typeface="Cookie" panose="02000000000000000000" pitchFamily="2" charset="0"/>
              </a:rPr>
              <a:t>Dziś Wy pomożecie swoim Mamusiom - może zrobicie kolację albo </a:t>
            </a:r>
            <a:r>
              <a:rPr lang="pl-PL" sz="2000" b="1" dirty="0" smtClean="0">
                <a:latin typeface="Cookie" panose="02000000000000000000" pitchFamily="2" charset="0"/>
              </a:rPr>
              <a:t>odkurzycie </a:t>
            </a:r>
            <a:r>
              <a:rPr lang="pl-PL" sz="2000" b="1" dirty="0">
                <a:latin typeface="Cookie" panose="02000000000000000000" pitchFamily="2" charset="0"/>
              </a:rPr>
              <a:t>swój pokój? Na pewno będziecie mieli wspaniały pomysł. </a:t>
            </a:r>
          </a:p>
          <a:p>
            <a:r>
              <a:rPr lang="pl-PL" sz="1600" b="1" dirty="0">
                <a:latin typeface="Cookie" panose="02000000000000000000" pitchFamily="2" charset="0"/>
              </a:rPr>
              <a:t/>
            </a:r>
            <a:br>
              <a:rPr lang="pl-PL" sz="1600" b="1" dirty="0">
                <a:latin typeface="Cookie" panose="02000000000000000000" pitchFamily="2" charset="0"/>
              </a:rPr>
            </a:br>
            <a:endParaRPr lang="pl-PL" sz="1600" b="1" dirty="0">
              <a:latin typeface="Cookie" panose="02000000000000000000" pitchFamily="2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2E92B69A-789C-4B99-B043-57B0ECE27991}"/>
              </a:ext>
            </a:extLst>
          </p:cNvPr>
          <p:cNvSpPr/>
          <p:nvPr/>
        </p:nvSpPr>
        <p:spPr>
          <a:xfrm>
            <a:off x="5886131" y="4299883"/>
            <a:ext cx="57786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sz="2400" b="1" dirty="0">
                <a:solidFill>
                  <a:srgbClr val="FF00FF"/>
                </a:solidFill>
                <a:latin typeface="Cookie" panose="02000000000000000000" pitchFamily="2" charset="0"/>
              </a:rPr>
              <a:t>Na jaką literkę zaczyna się jeden z najpiękniejszych wyrazów na świecie – Mamusia? Jaką literkę trzyma maleńka myszka? Tak. To M jak: Mama, Mamcia, Mamusia. </a:t>
            </a:r>
            <a:endParaRPr lang="pl-PL" sz="2400" b="1" dirty="0" smtClean="0">
              <a:solidFill>
                <a:srgbClr val="FF00FF"/>
              </a:solidFill>
              <a:latin typeface="Cookie" panose="02000000000000000000" pitchFamily="2" charset="0"/>
            </a:endParaRPr>
          </a:p>
          <a:p>
            <a:pPr algn="just" fontAlgn="base"/>
            <a:r>
              <a:rPr lang="pl-PL" sz="2400" b="1" dirty="0" smtClean="0">
                <a:solidFill>
                  <a:srgbClr val="FF00FF"/>
                </a:solidFill>
                <a:latin typeface="Cookie" panose="02000000000000000000" pitchFamily="2" charset="0"/>
              </a:rPr>
              <a:t>M </a:t>
            </a:r>
            <a:r>
              <a:rPr lang="pl-PL" sz="2400" b="1" dirty="0">
                <a:solidFill>
                  <a:srgbClr val="FF00FF"/>
                </a:solidFill>
                <a:latin typeface="Cookie" panose="02000000000000000000" pitchFamily="2" charset="0"/>
              </a:rPr>
              <a:t>jak Miłość. Mamusia = Miłość. Mamusia jest Miłością. </a:t>
            </a:r>
          </a:p>
          <a:p>
            <a:pPr algn="just"/>
            <a:r>
              <a:rPr lang="pl-PL" sz="2000" dirty="0">
                <a:latin typeface="Cookie" panose="02000000000000000000" pitchFamily="2" charset="0"/>
              </a:rPr>
              <a:t/>
            </a:r>
            <a:br>
              <a:rPr lang="pl-PL" sz="2000" dirty="0">
                <a:latin typeface="Cookie" panose="02000000000000000000" pitchFamily="2" charset="0"/>
              </a:rPr>
            </a:br>
            <a:endParaRPr lang="pl-PL" sz="2000" dirty="0">
              <a:latin typeface="Cookie" panose="02000000000000000000" pitchFamily="2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E49C02A-2B33-4A4E-987F-9D419F83A5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883">
            <a:off x="10353" y="1039184"/>
            <a:ext cx="868451" cy="7325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9BC277AE-57EE-46C5-BBA7-5C6670C96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883">
            <a:off x="14406" y="1952539"/>
            <a:ext cx="868451" cy="73254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13FFA18C-2AB9-451B-A293-93334ADDC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1247">
            <a:off x="5229827" y="2244207"/>
            <a:ext cx="868451" cy="73254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64C993F0-2268-4BEB-A6C2-9FB5AC6FF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9883">
            <a:off x="634014" y="5177748"/>
            <a:ext cx="868451" cy="73254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42290" y="3001967"/>
            <a:ext cx="5920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https://www.youtube.com/watch?v=7Jc5xURwNBQ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, tort, siedzi, małe&#10;&#10;Opis wygenerowany automatycznie">
            <a:extLst>
              <a:ext uri="{FF2B5EF4-FFF2-40B4-BE49-F238E27FC236}">
                <a16:creationId xmlns:a16="http://schemas.microsoft.com/office/drawing/2014/main" xmlns="" id="{4CDA03CF-0A0E-4BD3-A8B8-A8A349CF0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838"/>
            <a:ext cx="7148181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BE734F2-8D46-48E6-A1BB-3156E63DDF6D}"/>
              </a:ext>
            </a:extLst>
          </p:cNvPr>
          <p:cNvSpPr/>
          <p:nvPr/>
        </p:nvSpPr>
        <p:spPr>
          <a:xfrm>
            <a:off x="6139859" y="480151"/>
            <a:ext cx="57203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0" dirty="0">
                <a:solidFill>
                  <a:srgbClr val="000000"/>
                </a:solidFill>
                <a:effectLst/>
                <a:latin typeface="Cookie" panose="02000000000000000000" pitchFamily="2" charset="0"/>
              </a:rPr>
              <a:t>„Najlepsze u mamy jest to, że ją mamy.  Mamy ją swoją, nie cudzą, nie inną, zawsze tą samą. I żeby nie wiem, co się stało, mama zostanie mamą. Nie na sprzedaż, nie do zmiany, nasza wszędzie i przez cały czas. Więc najlepsze u mamy jest to, że ją mamy i że mama ma właśnie nas.”</a:t>
            </a:r>
            <a:endParaRPr lang="pl-PL" sz="2400" b="1" dirty="0">
              <a:latin typeface="Cookie" panose="02000000000000000000" pitchFamily="2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4E96297C-F757-4B77-8BD5-1E7218EC862B}"/>
              </a:ext>
            </a:extLst>
          </p:cNvPr>
          <p:cNvSpPr/>
          <p:nvPr/>
        </p:nvSpPr>
        <p:spPr>
          <a:xfrm>
            <a:off x="6139859" y="2706134"/>
            <a:ext cx="5550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i="0" dirty="0">
                <a:solidFill>
                  <a:srgbClr val="FF0000"/>
                </a:solidFill>
                <a:effectLst/>
                <a:latin typeface="Cookie" panose="02000000000000000000" pitchFamily="2" charset="0"/>
              </a:rPr>
              <a:t>Wykonajcie swojej kochanej Mamusi prezent – rozcierane kwiatki. Możecie użyć pasteli albo kredy. Myślę, że Wasz prezent dany od serduszka bardzo wzruszy Mamę.</a:t>
            </a:r>
            <a:endParaRPr lang="pl-PL" sz="2400" b="1" dirty="0">
              <a:solidFill>
                <a:srgbClr val="FF0000"/>
              </a:solidFill>
              <a:latin typeface="Cookie" panose="02000000000000000000" pitchFamily="2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93E290C-70F3-4D9B-B300-BF990621E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7418988" y="5301174"/>
            <a:ext cx="1177542" cy="9932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7FA4358-3911-449D-B283-54978F10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9386897" y="4020812"/>
            <a:ext cx="746924" cy="63003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E67EB38-C495-4A3F-80D9-FF463B271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173">
            <a:off x="240984" y="404507"/>
            <a:ext cx="1177542" cy="99327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139859" y="4759909"/>
            <a:ext cx="598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https://www.youtube.com/watch?v=U-95FWVJ45M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B15CB99-B2A8-49E0-8084-0C816CD71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70" y="-47848"/>
            <a:ext cx="7474245" cy="690584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640D702E-1F88-40FC-A22B-220E4ED6B825}"/>
              </a:ext>
            </a:extLst>
          </p:cNvPr>
          <p:cNvSpPr/>
          <p:nvPr/>
        </p:nvSpPr>
        <p:spPr>
          <a:xfrm>
            <a:off x="188285" y="297460"/>
            <a:ext cx="6340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latin typeface="Cookie" panose="02000000000000000000" pitchFamily="2" charset="0"/>
              </a:rPr>
              <a:t>Ugotujcie dziś wspólnie  z Mamusią coś pysznego. Co najbardziej lubicie jeść na rodzinnych obiadach lub śniadankach? A może macie jakiś wymarzony deser, który moglibyście przygotować dzisiaj razem? Możecie użyć np. pysznych czerwonych truskawek w kolorze miłości. Ciekawe jakie potrawy uda Wam się wspólnie wyczarować. A poniżej malutka propozycja.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DA784FAD-D726-4123-BD1D-8A8B5E89DA31}"/>
              </a:ext>
            </a:extLst>
          </p:cNvPr>
          <p:cNvSpPr/>
          <p:nvPr/>
        </p:nvSpPr>
        <p:spPr>
          <a:xfrm>
            <a:off x="188285" y="4684889"/>
            <a:ext cx="408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  <a:latin typeface="Cookie" panose="02000000000000000000" pitchFamily="2" charset="0"/>
              </a:rPr>
              <a:t>Tęczowe jabłuszka w mlecznej czekoladzie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7CBDE86F-0AF2-4255-B748-2D2E498E12B1}"/>
              </a:ext>
            </a:extLst>
          </p:cNvPr>
          <p:cNvSpPr/>
          <p:nvPr/>
        </p:nvSpPr>
        <p:spPr>
          <a:xfrm>
            <a:off x="188285" y="2943411"/>
            <a:ext cx="5143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  <a:latin typeface="Cookie" panose="02000000000000000000" pitchFamily="2" charset="0"/>
              </a:rPr>
              <a:t>Pyszny koktajl truskawkowy z płatkami owsianymi</a:t>
            </a:r>
          </a:p>
        </p:txBody>
      </p:sp>
      <p:sp>
        <p:nvSpPr>
          <p:cNvPr id="2" name="Prostokąt 1"/>
          <p:cNvSpPr/>
          <p:nvPr/>
        </p:nvSpPr>
        <p:spPr>
          <a:xfrm>
            <a:off x="114300" y="5497925"/>
            <a:ext cx="576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3"/>
              </a:rPr>
              <a:t>https://www.youtube.com/watch?v=DVfKbGFzcdw</a:t>
            </a:r>
            <a:endParaRPr lang="pl-PL" b="1" dirty="0">
              <a:latin typeface="Comic Sans MS" panose="030F0702030302020204" pitchFamily="66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8283" y="3631079"/>
            <a:ext cx="712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https://www.youtube.com/watch?v=5B-oVgHYJ1g&amp;list=PLk-sY-OgQ0fqHnEe7qPcJEy3E0NwLBfBM&amp;index=12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apelusz&#10;&#10;Opis wygenerowany automatycznie">
            <a:extLst>
              <a:ext uri="{FF2B5EF4-FFF2-40B4-BE49-F238E27FC236}">
                <a16:creationId xmlns:a16="http://schemas.microsoft.com/office/drawing/2014/main" xmlns="" id="{3F292487-FADA-4082-98E1-89B1405E0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16"/>
            <a:ext cx="7315201" cy="6740084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59C66891-5EC3-49DD-A64D-188E8D8F86DD}"/>
              </a:ext>
            </a:extLst>
          </p:cNvPr>
          <p:cNvSpPr/>
          <p:nvPr/>
        </p:nvSpPr>
        <p:spPr>
          <a:xfrm>
            <a:off x="7052073" y="267130"/>
            <a:ext cx="63401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600" b="1" dirty="0">
                <a:latin typeface="Cookie" panose="02000000000000000000" pitchFamily="2" charset="0"/>
              </a:rPr>
              <a:t>Nauczmy się razem wierszyka na Dzień Mamusi</a:t>
            </a:r>
            <a:r>
              <a:rPr lang="pl-PL" sz="2400" b="1" dirty="0">
                <a:latin typeface="Cookie" panose="02000000000000000000" pitchFamily="2" charset="0"/>
              </a:rPr>
              <a:t>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90A49F35-795E-47A6-8206-319B26F0E392}"/>
              </a:ext>
            </a:extLst>
          </p:cNvPr>
          <p:cNvSpPr/>
          <p:nvPr/>
        </p:nvSpPr>
        <p:spPr>
          <a:xfrm>
            <a:off x="8175586" y="90878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Dziękuję za to wszystko,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Czym dobroć jest na ziemi,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Że Jesteś najważniejsza,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Że tego nikt nie zmieni,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Że jeden dzień najpiękniej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W mym sercu jaśnieć musi: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Dla jednych to Dzień Matki, </a:t>
            </a:r>
          </a:p>
          <a:p>
            <a:r>
              <a:rPr lang="pl-PL" sz="2400" b="1" dirty="0">
                <a:solidFill>
                  <a:srgbClr val="000000"/>
                </a:solidFill>
                <a:latin typeface="Cookie" panose="02000000000000000000" pitchFamily="2" charset="0"/>
              </a:rPr>
              <a:t>A dla mnie Dzień Mamusi. </a:t>
            </a:r>
            <a:endParaRPr lang="pl-PL" sz="2400" b="1" dirty="0">
              <a:latin typeface="Cookie" panose="02000000000000000000" pitchFamily="2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282DB38-B6D6-4B52-AA7E-D09A55561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6304593" y="1030947"/>
            <a:ext cx="1078416" cy="90965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E885FED0-233F-4BC6-A464-B2AFAC76D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6492887" y="2218126"/>
            <a:ext cx="822284" cy="69360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DCF40B54-DE36-4391-BF04-4ABF1D16B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189">
            <a:off x="325510" y="724832"/>
            <a:ext cx="822284" cy="693606"/>
          </a:xfrm>
          <a:prstGeom prst="rect">
            <a:avLst/>
          </a:prstGeom>
        </p:spPr>
      </p:pic>
      <p:pic>
        <p:nvPicPr>
          <p:cNvPr id="2" name="Multimedia online 1" title="Mama- wierszyk z okazji Dnia Mamy.">
            <a:hlinkClick r:id="" action="ppaction://media"/>
            <a:extLst>
              <a:ext uri="{FF2B5EF4-FFF2-40B4-BE49-F238E27FC236}">
                <a16:creationId xmlns:a16="http://schemas.microsoft.com/office/drawing/2014/main" xmlns="" id="{5468E3B9-DA8B-4C3C-9CFF-C054A3DB98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05749" y="4104988"/>
            <a:ext cx="3800475" cy="213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76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294E431-DB8D-4EFE-869A-59D93AE6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77" y="6459"/>
            <a:ext cx="7446380" cy="672771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67C7DF17-616C-44F6-A81E-380B4FBE264E}"/>
              </a:ext>
            </a:extLst>
          </p:cNvPr>
          <p:cNvSpPr/>
          <p:nvPr/>
        </p:nvSpPr>
        <p:spPr>
          <a:xfrm>
            <a:off x="157463" y="16691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3200" b="1" dirty="0">
                <a:solidFill>
                  <a:srgbClr val="000000"/>
                </a:solidFill>
                <a:latin typeface="Cookie" panose="02000000000000000000" pitchFamily="2" charset="0"/>
              </a:rPr>
              <a:t>Czas z Mamusią to cudowne chwile. Małe radości, serdeczne uśmiechy, ciepłe ręce, wspólne spacery, układanie puzzli, czytanie książek, nauka i zabawa, śmiech, czułość i </a:t>
            </a:r>
            <a:r>
              <a:rPr lang="pl-PL" sz="3200" b="1" dirty="0" smtClean="0">
                <a:solidFill>
                  <a:srgbClr val="000000"/>
                </a:solidFill>
                <a:latin typeface="Cookie" panose="02000000000000000000" pitchFamily="2" charset="0"/>
              </a:rPr>
              <a:t>miłość.                      Co </a:t>
            </a:r>
            <a:r>
              <a:rPr lang="pl-PL" sz="3200" b="1" dirty="0">
                <a:solidFill>
                  <a:srgbClr val="000000"/>
                </a:solidFill>
                <a:latin typeface="Cookie" panose="02000000000000000000" pitchFamily="2" charset="0"/>
              </a:rPr>
              <a:t>lubicie robić ze swoją Mamusią? Zwierzęta także kochają swoje Mamy. </a:t>
            </a:r>
            <a:endParaRPr lang="pl-PL" sz="3200" b="1" dirty="0" smtClean="0">
              <a:solidFill>
                <a:srgbClr val="000000"/>
              </a:solidFill>
              <a:latin typeface="Cookie" panose="02000000000000000000" pitchFamily="2" charset="0"/>
            </a:endParaRPr>
          </a:p>
          <a:p>
            <a:pPr algn="just"/>
            <a:endParaRPr lang="pl-PL" sz="3200" b="1" dirty="0">
              <a:solidFill>
                <a:srgbClr val="000000"/>
              </a:solidFill>
              <a:latin typeface="Cookie" panose="02000000000000000000" pitchFamily="2" charset="0"/>
            </a:endParaRPr>
          </a:p>
          <a:p>
            <a:pPr algn="just"/>
            <a:r>
              <a:rPr lang="pl-PL" sz="3200" b="1" dirty="0" smtClean="0">
                <a:solidFill>
                  <a:srgbClr val="FF0000"/>
                </a:solidFill>
                <a:latin typeface="Cookie" panose="02000000000000000000" pitchFamily="2" charset="0"/>
              </a:rPr>
              <a:t>Obejrzyjcie </a:t>
            </a:r>
            <a:r>
              <a:rPr lang="pl-PL" sz="3200" b="1" dirty="0">
                <a:solidFill>
                  <a:srgbClr val="FF0000"/>
                </a:solidFill>
                <a:latin typeface="Cookie" panose="02000000000000000000" pitchFamily="2" charset="0"/>
              </a:rPr>
              <a:t>program </a:t>
            </a:r>
            <a:r>
              <a:rPr lang="pl-PL" sz="3200" b="1" dirty="0" smtClean="0">
                <a:solidFill>
                  <a:srgbClr val="FF0000"/>
                </a:solidFill>
                <a:latin typeface="Cookie" panose="02000000000000000000" pitchFamily="2" charset="0"/>
              </a:rPr>
              <a:t>i opowiedzcie </a:t>
            </a:r>
            <a:r>
              <a:rPr lang="pl-PL" sz="3200" b="1" dirty="0">
                <a:solidFill>
                  <a:srgbClr val="FF0000"/>
                </a:solidFill>
                <a:latin typeface="Cookie" panose="02000000000000000000" pitchFamily="2" charset="0"/>
              </a:rPr>
              <a:t>co zwierzęta robiły ze swoimi kochanymi Mamusiami.</a:t>
            </a:r>
            <a:r>
              <a:rPr lang="pl-PL" sz="3200" b="1" dirty="0">
                <a:solidFill>
                  <a:srgbClr val="000000"/>
                </a:solidFill>
                <a:latin typeface="Cookie" panose="02000000000000000000" pitchFamily="2" charset="0"/>
              </a:rPr>
              <a:t> </a:t>
            </a:r>
            <a:endParaRPr lang="pl-PL" sz="3200" b="1" dirty="0">
              <a:latin typeface="Cookie" panose="02000000000000000000" pitchFamily="2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B2AA47FA-8B51-4D95-9658-D6558B1B7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7173">
            <a:off x="492275" y="5289770"/>
            <a:ext cx="958927" cy="80886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208042BA-2BBA-41EF-96FD-7D8BE102C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10684921" y="536616"/>
            <a:ext cx="871219" cy="73488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3EC4A6A2-8291-4E7A-A2FF-BDF40852C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10919883" y="1310286"/>
            <a:ext cx="684132" cy="57707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28153845-E7D4-47F8-9BA5-F965F5EA5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896">
            <a:off x="244788" y="6182838"/>
            <a:ext cx="707643" cy="59690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6579" y="4941690"/>
            <a:ext cx="589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https://www.youtube.com/watch?v=dHrmiWdWpe0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koszula&#10;&#10;Opis wygenerowany automatycznie">
            <a:extLst>
              <a:ext uri="{FF2B5EF4-FFF2-40B4-BE49-F238E27FC236}">
                <a16:creationId xmlns:a16="http://schemas.microsoft.com/office/drawing/2014/main" xmlns="" id="{3FC83DA8-8E17-4B15-AFFB-84BF021AA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34" y="-1378237"/>
            <a:ext cx="8977633" cy="886620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53AA2FE9-D162-4A11-969F-0DF34241889A}"/>
              </a:ext>
            </a:extLst>
          </p:cNvPr>
          <p:cNvSpPr/>
          <p:nvPr/>
        </p:nvSpPr>
        <p:spPr>
          <a:xfrm>
            <a:off x="170121" y="435855"/>
            <a:ext cx="47846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b="1" dirty="0">
                <a:solidFill>
                  <a:srgbClr val="000000"/>
                </a:solidFill>
                <a:latin typeface="Cookie" panose="02000000000000000000" pitchFamily="2" charset="0"/>
              </a:rPr>
              <a:t>Posłuchaj z kochana Mamusią piosenki – zaśpiewaj jej refren:</a:t>
            </a:r>
          </a:p>
          <a:p>
            <a:pPr algn="just"/>
            <a:r>
              <a:rPr lang="pl-PL" sz="2800" b="1" dirty="0">
                <a:solidFill>
                  <a:srgbClr val="000000"/>
                </a:solidFill>
                <a:latin typeface="Cookie" panose="02000000000000000000" pitchFamily="2" charset="0"/>
              </a:rPr>
              <a:t>„Kocham Cię - </a:t>
            </a:r>
            <a:r>
              <a:rPr lang="pl-PL" sz="2800" b="1" dirty="0">
                <a:latin typeface="Cookie" panose="02000000000000000000" pitchFamily="2" charset="0"/>
              </a:rPr>
              <a:t>Ti Amo, Je </a:t>
            </a:r>
            <a:r>
              <a:rPr lang="pl-PL" sz="2800" b="1" dirty="0" err="1">
                <a:latin typeface="Cookie" panose="02000000000000000000" pitchFamily="2" charset="0"/>
              </a:rPr>
              <a:t>T'aime</a:t>
            </a:r>
            <a:r>
              <a:rPr lang="pl-PL" sz="2800" b="1" dirty="0">
                <a:latin typeface="Cookie" panose="02000000000000000000" pitchFamily="2" charset="0"/>
              </a:rPr>
              <a:t>. </a:t>
            </a:r>
            <a:endParaRPr lang="pl-PL" sz="2800" b="1" dirty="0" smtClean="0">
              <a:latin typeface="Cookie" panose="02000000000000000000" pitchFamily="2" charset="0"/>
            </a:endParaRPr>
          </a:p>
          <a:p>
            <a:pPr algn="just"/>
            <a:r>
              <a:rPr lang="pl-PL" sz="2800" b="1" dirty="0" smtClean="0">
                <a:latin typeface="Cookie" panose="02000000000000000000" pitchFamily="2" charset="0"/>
              </a:rPr>
              <a:t>To </a:t>
            </a:r>
            <a:r>
              <a:rPr lang="pl-PL" sz="2800" b="1" dirty="0">
                <a:latin typeface="Cookie" panose="02000000000000000000" pitchFamily="2" charset="0"/>
              </a:rPr>
              <a:t>język francuski. Czy umiesz powiedzieć „kocham Cię” w jeszcze jakimś obcym języku? Spróbujcie. </a:t>
            </a:r>
          </a:p>
          <a:p>
            <a:pPr algn="just"/>
            <a:r>
              <a:rPr lang="pl-PL" sz="2000" dirty="0"/>
              <a:t/>
            </a:r>
            <a:br>
              <a:rPr lang="pl-PL" sz="2000" dirty="0"/>
            </a:br>
            <a:endParaRPr lang="pl-PL" sz="2000" dirty="0">
              <a:latin typeface="Cookie" panose="02000000000000000000" pitchFamily="2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D59EEA40-E75F-4FED-9A74-F2E9CA32122D}"/>
              </a:ext>
            </a:extLst>
          </p:cNvPr>
          <p:cNvSpPr/>
          <p:nvPr/>
        </p:nvSpPr>
        <p:spPr>
          <a:xfrm>
            <a:off x="170121" y="426620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>
                <a:latin typeface="Cookie" panose="02000000000000000000" pitchFamily="2" charset="0"/>
              </a:rPr>
              <a:t>Angielski: I love </a:t>
            </a:r>
            <a:r>
              <a:rPr lang="pl-PL" sz="2400" b="1" dirty="0" err="1">
                <a:latin typeface="Cookie" panose="02000000000000000000" pitchFamily="2" charset="0"/>
              </a:rPr>
              <a:t>you</a:t>
            </a:r>
            <a:r>
              <a:rPr lang="pl-PL" sz="2400" b="1" dirty="0">
                <a:latin typeface="Cookie" panose="02000000000000000000" pitchFamily="2" charset="0"/>
              </a:rPr>
              <a:t/>
            </a:r>
            <a:br>
              <a:rPr lang="pl-PL" sz="2400" b="1" dirty="0">
                <a:latin typeface="Cookie" panose="02000000000000000000" pitchFamily="2" charset="0"/>
              </a:rPr>
            </a:br>
            <a:r>
              <a:rPr lang="pl-PL" sz="2400" b="1" dirty="0">
                <a:latin typeface="Cookie" panose="02000000000000000000" pitchFamily="2" charset="0"/>
              </a:rPr>
              <a:t>Chiński: </a:t>
            </a:r>
            <a:r>
              <a:rPr lang="pl-PL" sz="2400" b="1" dirty="0" err="1">
                <a:latin typeface="Cookie" panose="02000000000000000000" pitchFamily="2" charset="0"/>
              </a:rPr>
              <a:t>Wo</a:t>
            </a:r>
            <a:r>
              <a:rPr lang="pl-PL" sz="2400" b="1" dirty="0">
                <a:latin typeface="Cookie" panose="02000000000000000000" pitchFamily="2" charset="0"/>
              </a:rPr>
              <a:t> </a:t>
            </a:r>
            <a:r>
              <a:rPr lang="pl-PL" sz="2400" b="1" dirty="0" err="1">
                <a:latin typeface="Cookie" panose="02000000000000000000" pitchFamily="2" charset="0"/>
              </a:rPr>
              <a:t>ai</a:t>
            </a:r>
            <a:r>
              <a:rPr lang="pl-PL" sz="2400" b="1" dirty="0">
                <a:latin typeface="Cookie" panose="02000000000000000000" pitchFamily="2" charset="0"/>
              </a:rPr>
              <a:t> ni</a:t>
            </a:r>
            <a:br>
              <a:rPr lang="pl-PL" sz="2400" b="1" dirty="0">
                <a:latin typeface="Cookie" panose="02000000000000000000" pitchFamily="2" charset="0"/>
              </a:rPr>
            </a:br>
            <a:r>
              <a:rPr lang="pl-PL" sz="2400" b="1" dirty="0">
                <a:latin typeface="Cookie" panose="02000000000000000000" pitchFamily="2" charset="0"/>
              </a:rPr>
              <a:t>Hiszpański: Te </a:t>
            </a:r>
            <a:r>
              <a:rPr lang="pl-PL" sz="2400" b="1" dirty="0" err="1">
                <a:latin typeface="Cookie" panose="02000000000000000000" pitchFamily="2" charset="0"/>
              </a:rPr>
              <a:t>Quiero</a:t>
            </a:r>
            <a:r>
              <a:rPr lang="pl-PL" sz="2400" b="1" dirty="0">
                <a:latin typeface="Cookie" panose="02000000000000000000" pitchFamily="2" charset="0"/>
              </a:rPr>
              <a:t/>
            </a:r>
            <a:br>
              <a:rPr lang="pl-PL" sz="2400" b="1" dirty="0">
                <a:latin typeface="Cookie" panose="02000000000000000000" pitchFamily="2" charset="0"/>
              </a:rPr>
            </a:br>
            <a:r>
              <a:rPr lang="pl-PL" sz="2400" b="1" dirty="0">
                <a:latin typeface="Cookie" panose="02000000000000000000" pitchFamily="2" charset="0"/>
              </a:rPr>
              <a:t>Rosyjski: Ja </a:t>
            </a:r>
            <a:r>
              <a:rPr lang="pl-PL" sz="2400" b="1" dirty="0" err="1">
                <a:latin typeface="Cookie" panose="02000000000000000000" pitchFamily="2" charset="0"/>
              </a:rPr>
              <a:t>ljublju</a:t>
            </a:r>
            <a:r>
              <a:rPr lang="pl-PL" sz="2400" b="1" dirty="0">
                <a:latin typeface="Cookie" panose="02000000000000000000" pitchFamily="2" charset="0"/>
              </a:rPr>
              <a:t> </a:t>
            </a:r>
            <a:r>
              <a:rPr lang="pl-PL" sz="2400" b="1" dirty="0" err="1">
                <a:latin typeface="Cookie" panose="02000000000000000000" pitchFamily="2" charset="0"/>
              </a:rPr>
              <a:t>tiebja</a:t>
            </a:r>
            <a:r>
              <a:rPr lang="pl-PL" sz="2400" b="1" dirty="0">
                <a:latin typeface="Cookie" panose="02000000000000000000" pitchFamily="2" charset="0"/>
              </a:rPr>
              <a:t/>
            </a:r>
            <a:br>
              <a:rPr lang="pl-PL" sz="2400" b="1" dirty="0">
                <a:latin typeface="Cookie" panose="02000000000000000000" pitchFamily="2" charset="0"/>
              </a:rPr>
            </a:br>
            <a:r>
              <a:rPr lang="pl-PL" sz="2400" b="1" dirty="0" smtClean="0">
                <a:latin typeface="Cookie" panose="02000000000000000000" pitchFamily="2" charset="0"/>
              </a:rPr>
              <a:t>Włoski: </a:t>
            </a:r>
            <a:r>
              <a:rPr lang="pl-PL" sz="2400" b="1" dirty="0">
                <a:latin typeface="Cookie" panose="02000000000000000000" pitchFamily="2" charset="0"/>
              </a:rPr>
              <a:t>Ti </a:t>
            </a:r>
            <a:r>
              <a:rPr lang="pl-PL" sz="2400" b="1" dirty="0" err="1">
                <a:latin typeface="Cookie" panose="02000000000000000000" pitchFamily="2" charset="0"/>
              </a:rPr>
              <a:t>amo</a:t>
            </a:r>
            <a:endParaRPr lang="pl-PL" sz="2400" b="1" dirty="0">
              <a:latin typeface="Cookie" panose="02000000000000000000" pitchFamily="2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6A54306-344E-43ED-9E8F-10374DA6C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10919883" y="1310286"/>
            <a:ext cx="684132" cy="57707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09ECCAE-7AB7-4E52-B945-77218C45E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4110160" y="5952896"/>
            <a:ext cx="684132" cy="57707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FCFFB5CD-3D85-4267-8439-B6E58E1FF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3916617" y="4913923"/>
            <a:ext cx="684132" cy="57707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BB3A8A0A-BB79-42F7-A900-1ABD22E22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884">
            <a:off x="4962755" y="236798"/>
            <a:ext cx="684132" cy="57707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70121" y="3266560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https://www.youtube.com/watch?v=IdxQW3jqYtA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1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8599D03-38A9-4DE8-AEB3-37C6BEF3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77" y="66675"/>
            <a:ext cx="8444023" cy="669607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B1F88AAD-D62C-4C25-9AA2-1CB7B32DF43D}"/>
              </a:ext>
            </a:extLst>
          </p:cNvPr>
          <p:cNvSpPr/>
          <p:nvPr/>
        </p:nvSpPr>
        <p:spPr>
          <a:xfrm>
            <a:off x="170105" y="482648"/>
            <a:ext cx="5530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latin typeface="Cookie" panose="02000000000000000000" pitchFamily="2" charset="0"/>
              </a:rPr>
              <a:t>Życzę Ci Mamo spokoju i słońca. </a:t>
            </a:r>
            <a:endParaRPr lang="pl-PL" sz="3200" b="1" dirty="0" smtClean="0">
              <a:latin typeface="Cookie" panose="02000000000000000000" pitchFamily="2" charset="0"/>
            </a:endParaRPr>
          </a:p>
          <a:p>
            <a:pPr algn="ctr"/>
            <a:r>
              <a:rPr lang="pl-PL" sz="3200" b="1" dirty="0" smtClean="0">
                <a:latin typeface="Cookie" panose="02000000000000000000" pitchFamily="2" charset="0"/>
              </a:rPr>
              <a:t>Dni </a:t>
            </a:r>
            <a:r>
              <a:rPr lang="pl-PL" sz="3200" b="1" dirty="0">
                <a:latin typeface="Cookie" panose="02000000000000000000" pitchFamily="2" charset="0"/>
              </a:rPr>
              <a:t>wolnych od trudu. Wakacji bez końca. I marzeń spełnionych, przyjaciół bez liku. </a:t>
            </a:r>
            <a:endParaRPr lang="pl-PL" sz="3200" b="1" dirty="0" smtClean="0">
              <a:latin typeface="Cookie" panose="02000000000000000000" pitchFamily="2" charset="0"/>
            </a:endParaRPr>
          </a:p>
          <a:p>
            <a:pPr algn="ctr"/>
            <a:r>
              <a:rPr lang="pl-PL" sz="3200" b="1" dirty="0" smtClean="0">
                <a:latin typeface="Cookie" panose="02000000000000000000" pitchFamily="2" charset="0"/>
              </a:rPr>
              <a:t>I </a:t>
            </a:r>
            <a:r>
              <a:rPr lang="pl-PL" sz="3200" b="1" dirty="0">
                <a:latin typeface="Cookie" panose="02000000000000000000" pitchFamily="2" charset="0"/>
              </a:rPr>
              <a:t>pięknych, dla Ciebie pisanych wierszyków. Chcę, żebyś codziennie budziła się rano </a:t>
            </a:r>
            <a:endParaRPr lang="pl-PL" sz="3200" b="1" dirty="0" smtClean="0">
              <a:latin typeface="Cookie" panose="02000000000000000000" pitchFamily="2" charset="0"/>
            </a:endParaRPr>
          </a:p>
          <a:p>
            <a:pPr algn="ctr"/>
            <a:r>
              <a:rPr lang="pl-PL" sz="3200" b="1" dirty="0" smtClean="0">
                <a:latin typeface="Cookie" panose="02000000000000000000" pitchFamily="2" charset="0"/>
              </a:rPr>
              <a:t>z </a:t>
            </a:r>
            <a:r>
              <a:rPr lang="pl-PL" sz="3200" b="1" dirty="0">
                <a:latin typeface="Cookie" panose="02000000000000000000" pitchFamily="2" charset="0"/>
              </a:rPr>
              <a:t>wesołym uśmiechem. </a:t>
            </a:r>
            <a:endParaRPr lang="pl-PL" sz="3200" b="1" dirty="0" smtClean="0">
              <a:latin typeface="Cookie" panose="02000000000000000000" pitchFamily="2" charset="0"/>
            </a:endParaRPr>
          </a:p>
          <a:p>
            <a:pPr algn="ctr"/>
            <a:r>
              <a:rPr lang="pl-PL" sz="3200" b="1" dirty="0" smtClean="0">
                <a:latin typeface="Cookie" panose="02000000000000000000" pitchFamily="2" charset="0"/>
              </a:rPr>
              <a:t>Bo </a:t>
            </a:r>
            <a:r>
              <a:rPr lang="pl-PL" sz="3200" b="1" dirty="0">
                <a:latin typeface="Cookie" panose="02000000000000000000" pitchFamily="2" charset="0"/>
              </a:rPr>
              <a:t>kocham Cię Mamo! I nie wiem cóż mogę powiedzieć Ci więcej. </a:t>
            </a:r>
            <a:endParaRPr lang="pl-PL" sz="3200" b="1" dirty="0" smtClean="0">
              <a:latin typeface="Cookie" panose="02000000000000000000" pitchFamily="2" charset="0"/>
            </a:endParaRPr>
          </a:p>
          <a:p>
            <a:pPr algn="ctr"/>
            <a:r>
              <a:rPr lang="pl-PL" sz="3200" b="1" dirty="0" smtClean="0">
                <a:latin typeface="Cookie" panose="02000000000000000000" pitchFamily="2" charset="0"/>
              </a:rPr>
              <a:t>Dziękuję </a:t>
            </a:r>
            <a:r>
              <a:rPr lang="pl-PL" sz="3200" b="1" dirty="0">
                <a:latin typeface="Cookie" panose="02000000000000000000" pitchFamily="2" charset="0"/>
              </a:rPr>
              <a:t>Ci Mamo. Całuję Twe ręce.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D237B0FE-C66B-4282-AEB9-FD37D2906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10955370" y="697001"/>
            <a:ext cx="684132" cy="57707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0BED316A-3A80-4825-88CA-1CBC01F15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5150">
            <a:off x="6244009" y="1693743"/>
            <a:ext cx="1031683" cy="87023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1A30E2DD-EB7E-4E82-A49E-4C7A9C620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4606">
            <a:off x="5358994" y="697000"/>
            <a:ext cx="684132" cy="57707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15980" y="5471041"/>
            <a:ext cx="570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omic Sans MS" panose="030F0702030302020204" pitchFamily="66" charset="0"/>
                <a:hlinkClick r:id="rId4"/>
              </a:rPr>
              <a:t>https://www.youtube.com/watch?v=sYP9x9bUKcg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3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5E8F5AE1EEA4C8B24592CEA2981BE" ma:contentTypeVersion="4" ma:contentTypeDescription="Create a new document." ma:contentTypeScope="" ma:versionID="83a32bfc133fb1214169b69b99f71180">
  <xsd:schema xmlns:xsd="http://www.w3.org/2001/XMLSchema" xmlns:xs="http://www.w3.org/2001/XMLSchema" xmlns:p="http://schemas.microsoft.com/office/2006/metadata/properties" xmlns:ns3="59a41656-1971-4120-8932-b9cd4557faba" targetNamespace="http://schemas.microsoft.com/office/2006/metadata/properties" ma:root="true" ma:fieldsID="7b197b5808caf60c5121a248fa0c1e8a" ns3:_="">
    <xsd:import namespace="59a41656-1971-4120-8932-b9cd4557fa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41656-1971-4120-8932-b9cd4557f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CA0203-1A65-4228-ACD3-76A7389A1672}">
  <ds:schemaRefs>
    <ds:schemaRef ds:uri="http://purl.org/dc/elements/1.1/"/>
    <ds:schemaRef ds:uri="http://schemas.microsoft.com/office/2006/metadata/properties"/>
    <ds:schemaRef ds:uri="59a41656-1971-4120-8932-b9cd4557fab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9B9FF5-B870-46F8-BCDA-A67C32374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41656-1971-4120-8932-b9cd4557fa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4EC5B0-0C2D-4BA9-9C1D-F8BC16EEF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928</Words>
  <Application>Microsoft Office PowerPoint</Application>
  <PresentationFormat>Niestandardowy</PresentationFormat>
  <Paragraphs>64</Paragraphs>
  <Slides>11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 Light</vt:lpstr>
      <vt:lpstr>Cookie</vt:lpstr>
      <vt:lpstr>Comic Sans MS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365 Pro Plus</dc:creator>
  <cp:lastModifiedBy>Ania Sobczak-Ren</cp:lastModifiedBy>
  <cp:revision>14</cp:revision>
  <dcterms:created xsi:type="dcterms:W3CDTF">2020-05-15T17:12:51Z</dcterms:created>
  <dcterms:modified xsi:type="dcterms:W3CDTF">2020-05-25T18:35:07Z</dcterms:modified>
</cp:coreProperties>
</file>