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9" r:id="rId16"/>
    <p:sldId id="271" r:id="rId17"/>
    <p:sldId id="272" r:id="rId18"/>
    <p:sldId id="275" r:id="rId19"/>
    <p:sldId id="276" r:id="rId20"/>
    <p:sldId id="277" r:id="rId21"/>
    <p:sldId id="278" r:id="rId22"/>
    <p:sldId id="280" r:id="rId23"/>
    <p:sldId id="273" r:id="rId24"/>
    <p:sldId id="274" r:id="rId25"/>
    <p:sldId id="281" r:id="rId2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laudia piechnik" initials="kp" lastIdx="1" clrIdx="0">
    <p:extLst>
      <p:ext uri="{19B8F6BF-5375-455C-9EA6-DF929625EA0E}">
        <p15:presenceInfo xmlns:p15="http://schemas.microsoft.com/office/powerpoint/2012/main" userId="795001dcc358de5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eg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image" Target="../media/image17.jpg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image" Target="../media/image23.jpg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image" Target="../media/image29.jpg"/><Relationship Id="rId4" Type="http://schemas.openxmlformats.org/officeDocument/2006/relationships/image" Target="../media/image32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image" Target="../media/image33.jpg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eg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image" Target="../media/image17.jpg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image" Target="../media/image23.jpg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image" Target="../media/image29.jpg"/><Relationship Id="rId4" Type="http://schemas.openxmlformats.org/officeDocument/2006/relationships/image" Target="../media/image32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image" Target="../media/image33.jpg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778C38-4635-44C8-B1AA-3F40A029F001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1400624-65B3-4520-B5F4-6BAF61C2B65F}">
      <dgm:prSet phldrT="[Tekst]"/>
      <dgm:spPr>
        <a:solidFill>
          <a:srgbClr val="002060"/>
        </a:solidFill>
      </dgm:spPr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Oleander</a:t>
          </a:r>
        </a:p>
      </dgm:t>
    </dgm:pt>
    <dgm:pt modelId="{CC2EEC28-6E66-4F2D-8FE6-002DBACC88E7}" type="parTrans" cxnId="{97860968-1D01-4289-BA02-2B8797608407}">
      <dgm:prSet/>
      <dgm:spPr/>
      <dgm:t>
        <a:bodyPr/>
        <a:lstStyle/>
        <a:p>
          <a:endParaRPr lang="pl-PL"/>
        </a:p>
      </dgm:t>
    </dgm:pt>
    <dgm:pt modelId="{1C93C86A-0D25-4956-955C-CE4DA88AE8E2}" type="sibTrans" cxnId="{97860968-1D01-4289-BA02-2B8797608407}">
      <dgm:prSet/>
      <dgm:spPr/>
      <dgm:t>
        <a:bodyPr/>
        <a:lstStyle/>
        <a:p>
          <a:endParaRPr lang="pl-PL"/>
        </a:p>
      </dgm:t>
    </dgm:pt>
    <dgm:pt modelId="{D8D83037-208B-42F6-8C0F-9CBE6F062E21}">
      <dgm:prSet phldrT="[Tekst]"/>
      <dgm:spPr>
        <a:solidFill>
          <a:srgbClr val="002060"/>
        </a:solidFill>
      </dgm:spPr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Lawenda</a:t>
          </a:r>
        </a:p>
      </dgm:t>
    </dgm:pt>
    <dgm:pt modelId="{E84EC4D7-9C69-40FB-BDD3-2787590CA0E3}" type="parTrans" cxnId="{E7599A65-9E1F-4756-9373-C93F35816994}">
      <dgm:prSet/>
      <dgm:spPr/>
      <dgm:t>
        <a:bodyPr/>
        <a:lstStyle/>
        <a:p>
          <a:endParaRPr lang="pl-PL"/>
        </a:p>
      </dgm:t>
    </dgm:pt>
    <dgm:pt modelId="{004ECFAA-99CE-49A3-8C2A-A16C0696468C}" type="sibTrans" cxnId="{E7599A65-9E1F-4756-9373-C93F35816994}">
      <dgm:prSet/>
      <dgm:spPr/>
      <dgm:t>
        <a:bodyPr/>
        <a:lstStyle/>
        <a:p>
          <a:endParaRPr lang="pl-PL"/>
        </a:p>
      </dgm:t>
    </dgm:pt>
    <dgm:pt modelId="{F0B7A83C-E13F-4984-BC3C-58E5A7A43D33}">
      <dgm:prSet/>
      <dgm:spPr>
        <a:solidFill>
          <a:srgbClr val="002060"/>
        </a:solidFill>
      </dgm:spPr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Mirt</a:t>
          </a:r>
        </a:p>
      </dgm:t>
    </dgm:pt>
    <dgm:pt modelId="{205A9619-5854-419E-9915-D04286918AC1}" type="parTrans" cxnId="{30553792-5003-4F72-BC8C-9BBD82321F6D}">
      <dgm:prSet/>
      <dgm:spPr/>
      <dgm:t>
        <a:bodyPr/>
        <a:lstStyle/>
        <a:p>
          <a:endParaRPr lang="pl-PL"/>
        </a:p>
      </dgm:t>
    </dgm:pt>
    <dgm:pt modelId="{DD2B8CE4-A59F-4ABB-9B73-444EA7FBC48E}" type="sibTrans" cxnId="{30553792-5003-4F72-BC8C-9BBD82321F6D}">
      <dgm:prSet/>
      <dgm:spPr/>
      <dgm:t>
        <a:bodyPr/>
        <a:lstStyle/>
        <a:p>
          <a:endParaRPr lang="pl-PL"/>
        </a:p>
      </dgm:t>
    </dgm:pt>
    <dgm:pt modelId="{1E1E9FD8-5366-4822-A3FC-6B31862D9DDB}">
      <dgm:prSet/>
      <dgm:spPr>
        <a:solidFill>
          <a:srgbClr val="002060"/>
        </a:solidFill>
      </dgm:spPr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Cyprys</a:t>
          </a:r>
        </a:p>
      </dgm:t>
    </dgm:pt>
    <dgm:pt modelId="{62AEBA33-B754-4CAA-84FD-F5FAD54A2F07}" type="parTrans" cxnId="{593A10B2-6ED2-40A2-BE9F-70F24C6A29F0}">
      <dgm:prSet/>
      <dgm:spPr/>
      <dgm:t>
        <a:bodyPr/>
        <a:lstStyle/>
        <a:p>
          <a:endParaRPr lang="pl-PL"/>
        </a:p>
      </dgm:t>
    </dgm:pt>
    <dgm:pt modelId="{367CB630-2706-446E-BB9C-46E57DE7364E}" type="sibTrans" cxnId="{593A10B2-6ED2-40A2-BE9F-70F24C6A29F0}">
      <dgm:prSet/>
      <dgm:spPr/>
      <dgm:t>
        <a:bodyPr/>
        <a:lstStyle/>
        <a:p>
          <a:endParaRPr lang="pl-PL"/>
        </a:p>
      </dgm:t>
    </dgm:pt>
    <dgm:pt modelId="{B4942A28-4B31-4E7F-89F7-8A9F23A72F31}">
      <dgm:prSet/>
      <dgm:spPr>
        <a:solidFill>
          <a:srgbClr val="002060"/>
        </a:solidFill>
      </dgm:spPr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Agawa</a:t>
          </a:r>
        </a:p>
      </dgm:t>
    </dgm:pt>
    <dgm:pt modelId="{186B7540-1C43-4F8D-AF26-15B5706FE860}" type="parTrans" cxnId="{C4F3A50F-5925-4B6C-BB11-659F53B3092C}">
      <dgm:prSet/>
      <dgm:spPr/>
      <dgm:t>
        <a:bodyPr/>
        <a:lstStyle/>
        <a:p>
          <a:endParaRPr lang="pl-PL"/>
        </a:p>
      </dgm:t>
    </dgm:pt>
    <dgm:pt modelId="{421AB5E0-1D30-47B9-940B-25F082CD95B1}" type="sibTrans" cxnId="{C4F3A50F-5925-4B6C-BB11-659F53B3092C}">
      <dgm:prSet/>
      <dgm:spPr/>
      <dgm:t>
        <a:bodyPr/>
        <a:lstStyle/>
        <a:p>
          <a:endParaRPr lang="pl-PL"/>
        </a:p>
      </dgm:t>
    </dgm:pt>
    <dgm:pt modelId="{234BD3F0-8295-4C06-B001-1D6AE16944AF}">
      <dgm:prSet/>
      <dgm:spPr>
        <a:solidFill>
          <a:srgbClr val="002060"/>
        </a:solidFill>
      </dgm:spPr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Dąb korkowy</a:t>
          </a:r>
        </a:p>
      </dgm:t>
    </dgm:pt>
    <dgm:pt modelId="{2C030C0E-ECFC-4ADD-9F84-598476E29F48}" type="parTrans" cxnId="{8476142D-9156-4E64-977C-6CE314805F38}">
      <dgm:prSet/>
      <dgm:spPr/>
      <dgm:t>
        <a:bodyPr/>
        <a:lstStyle/>
        <a:p>
          <a:endParaRPr lang="pl-PL"/>
        </a:p>
      </dgm:t>
    </dgm:pt>
    <dgm:pt modelId="{E28F8E58-7D32-470D-8404-07186344EA69}" type="sibTrans" cxnId="{8476142D-9156-4E64-977C-6CE314805F38}">
      <dgm:prSet/>
      <dgm:spPr/>
      <dgm:t>
        <a:bodyPr/>
        <a:lstStyle/>
        <a:p>
          <a:endParaRPr lang="pl-PL"/>
        </a:p>
      </dgm:t>
    </dgm:pt>
    <dgm:pt modelId="{81423183-AAD3-4DE8-A418-E8F809F8C987}" type="pres">
      <dgm:prSet presAssocID="{E2778C38-4635-44C8-B1AA-3F40A029F001}" presName="diagram" presStyleCnt="0">
        <dgm:presLayoutVars>
          <dgm:dir/>
        </dgm:presLayoutVars>
      </dgm:prSet>
      <dgm:spPr/>
    </dgm:pt>
    <dgm:pt modelId="{6296CDF3-55A8-474F-A857-8BAA6E294110}" type="pres">
      <dgm:prSet presAssocID="{A1400624-65B3-4520-B5F4-6BAF61C2B65F}" presName="composite" presStyleCnt="0"/>
      <dgm:spPr/>
    </dgm:pt>
    <dgm:pt modelId="{53BEEE22-908B-4255-87E6-B9545A68241C}" type="pres">
      <dgm:prSet presAssocID="{A1400624-65B3-4520-B5F4-6BAF61C2B65F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C8ACCFD2-EE97-4D45-AF53-A5FCED74B748}" type="pres">
      <dgm:prSet presAssocID="{A1400624-65B3-4520-B5F4-6BAF61C2B65F}" presName="Parent" presStyleLbl="node0" presStyleIdx="0" presStyleCnt="6">
        <dgm:presLayoutVars>
          <dgm:bulletEnabled val="1"/>
        </dgm:presLayoutVars>
      </dgm:prSet>
      <dgm:spPr/>
    </dgm:pt>
    <dgm:pt modelId="{B32741C6-84E9-40E6-8FA4-996216FB3AA4}" type="pres">
      <dgm:prSet presAssocID="{1C93C86A-0D25-4956-955C-CE4DA88AE8E2}" presName="sibTrans" presStyleCnt="0"/>
      <dgm:spPr/>
    </dgm:pt>
    <dgm:pt modelId="{EC6A3703-333E-4CEA-BE62-6C1FAD16EDB0}" type="pres">
      <dgm:prSet presAssocID="{234BD3F0-8295-4C06-B001-1D6AE16944AF}" presName="composite" presStyleCnt="0"/>
      <dgm:spPr/>
    </dgm:pt>
    <dgm:pt modelId="{859BBD96-A77D-4D53-B896-067B4A4165B2}" type="pres">
      <dgm:prSet presAssocID="{234BD3F0-8295-4C06-B001-1D6AE16944AF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AEEA44B4-56A7-44C1-92CF-0996EAEEB039}" type="pres">
      <dgm:prSet presAssocID="{234BD3F0-8295-4C06-B001-1D6AE16944AF}" presName="Parent" presStyleLbl="node0" presStyleIdx="1" presStyleCnt="6">
        <dgm:presLayoutVars>
          <dgm:bulletEnabled val="1"/>
        </dgm:presLayoutVars>
      </dgm:prSet>
      <dgm:spPr/>
    </dgm:pt>
    <dgm:pt modelId="{D39B4F56-0307-4D1A-8BBC-245927D97799}" type="pres">
      <dgm:prSet presAssocID="{E28F8E58-7D32-470D-8404-07186344EA69}" presName="sibTrans" presStyleCnt="0"/>
      <dgm:spPr/>
    </dgm:pt>
    <dgm:pt modelId="{E6F62B82-2F64-4760-8391-BC34934E39AD}" type="pres">
      <dgm:prSet presAssocID="{B4942A28-4B31-4E7F-89F7-8A9F23A72F31}" presName="composite" presStyleCnt="0"/>
      <dgm:spPr/>
    </dgm:pt>
    <dgm:pt modelId="{D8B7F4EE-4215-4F88-A0A8-7BAC227645AE}" type="pres">
      <dgm:prSet presAssocID="{B4942A28-4B31-4E7F-89F7-8A9F23A72F31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2918A2EB-215D-41AA-98CA-E86E5DF42577}" type="pres">
      <dgm:prSet presAssocID="{B4942A28-4B31-4E7F-89F7-8A9F23A72F31}" presName="Parent" presStyleLbl="node0" presStyleIdx="2" presStyleCnt="6">
        <dgm:presLayoutVars>
          <dgm:bulletEnabled val="1"/>
        </dgm:presLayoutVars>
      </dgm:prSet>
      <dgm:spPr/>
    </dgm:pt>
    <dgm:pt modelId="{07B874FD-AF6E-4FA0-BBE8-9592DDBC5A01}" type="pres">
      <dgm:prSet presAssocID="{421AB5E0-1D30-47B9-940B-25F082CD95B1}" presName="sibTrans" presStyleCnt="0"/>
      <dgm:spPr/>
    </dgm:pt>
    <dgm:pt modelId="{C672A08A-EA97-4506-8270-F7ED55FDB2D8}" type="pres">
      <dgm:prSet presAssocID="{1E1E9FD8-5366-4822-A3FC-6B31862D9DDB}" presName="composite" presStyleCnt="0"/>
      <dgm:spPr/>
    </dgm:pt>
    <dgm:pt modelId="{3A3BCAA1-3D66-40A6-8717-2E4B283FAE28}" type="pres">
      <dgm:prSet presAssocID="{1E1E9FD8-5366-4822-A3FC-6B31862D9DDB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D0471E81-4927-44A7-B538-605F17F56BED}" type="pres">
      <dgm:prSet presAssocID="{1E1E9FD8-5366-4822-A3FC-6B31862D9DDB}" presName="Parent" presStyleLbl="node0" presStyleIdx="3" presStyleCnt="6">
        <dgm:presLayoutVars>
          <dgm:bulletEnabled val="1"/>
        </dgm:presLayoutVars>
      </dgm:prSet>
      <dgm:spPr/>
    </dgm:pt>
    <dgm:pt modelId="{ABE3EE19-7F6A-45C7-A7C3-9A84AC256107}" type="pres">
      <dgm:prSet presAssocID="{367CB630-2706-446E-BB9C-46E57DE7364E}" presName="sibTrans" presStyleCnt="0"/>
      <dgm:spPr/>
    </dgm:pt>
    <dgm:pt modelId="{E233E8CB-9F7E-4E90-95F1-13F82E6A1B73}" type="pres">
      <dgm:prSet presAssocID="{D8D83037-208B-42F6-8C0F-9CBE6F062E21}" presName="composite" presStyleCnt="0"/>
      <dgm:spPr/>
    </dgm:pt>
    <dgm:pt modelId="{4EEFC67D-2B5A-45AB-9CE7-7D2549A6D5F1}" type="pres">
      <dgm:prSet presAssocID="{D8D83037-208B-42F6-8C0F-9CBE6F062E21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5FAF9EBF-61C2-4C6E-B07B-F9FCF9CC2456}" type="pres">
      <dgm:prSet presAssocID="{D8D83037-208B-42F6-8C0F-9CBE6F062E21}" presName="Parent" presStyleLbl="node0" presStyleIdx="4" presStyleCnt="6">
        <dgm:presLayoutVars>
          <dgm:bulletEnabled val="1"/>
        </dgm:presLayoutVars>
      </dgm:prSet>
      <dgm:spPr/>
    </dgm:pt>
    <dgm:pt modelId="{8FEE237D-6212-4C4A-BE16-A7E4F5DD9538}" type="pres">
      <dgm:prSet presAssocID="{004ECFAA-99CE-49A3-8C2A-A16C0696468C}" presName="sibTrans" presStyleCnt="0"/>
      <dgm:spPr/>
    </dgm:pt>
    <dgm:pt modelId="{7FEB17BF-3BB8-42C0-98FB-9BE9ED41FFE1}" type="pres">
      <dgm:prSet presAssocID="{F0B7A83C-E13F-4984-BC3C-58E5A7A43D33}" presName="composite" presStyleCnt="0"/>
      <dgm:spPr/>
    </dgm:pt>
    <dgm:pt modelId="{DBD88018-C4F0-4DD2-99AF-77FF8EBA08EA}" type="pres">
      <dgm:prSet presAssocID="{F0B7A83C-E13F-4984-BC3C-58E5A7A43D33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D7654ABF-EDCC-490E-8900-711E86AB9329}" type="pres">
      <dgm:prSet presAssocID="{F0B7A83C-E13F-4984-BC3C-58E5A7A43D33}" presName="Parent" presStyleLbl="node0" presStyleIdx="5" presStyleCnt="6">
        <dgm:presLayoutVars>
          <dgm:bulletEnabled val="1"/>
        </dgm:presLayoutVars>
      </dgm:prSet>
      <dgm:spPr/>
    </dgm:pt>
  </dgm:ptLst>
  <dgm:cxnLst>
    <dgm:cxn modelId="{35675905-B410-4701-97FF-C015C36F0B62}" type="presOf" srcId="{E2778C38-4635-44C8-B1AA-3F40A029F001}" destId="{81423183-AAD3-4DE8-A418-E8F809F8C987}" srcOrd="0" destOrd="0" presId="urn:microsoft.com/office/officeart/2008/layout/BendingPictureCaption"/>
    <dgm:cxn modelId="{C4F3A50F-5925-4B6C-BB11-659F53B3092C}" srcId="{E2778C38-4635-44C8-B1AA-3F40A029F001}" destId="{B4942A28-4B31-4E7F-89F7-8A9F23A72F31}" srcOrd="2" destOrd="0" parTransId="{186B7540-1C43-4F8D-AF26-15B5706FE860}" sibTransId="{421AB5E0-1D30-47B9-940B-25F082CD95B1}"/>
    <dgm:cxn modelId="{21AC6E13-BBE0-44A6-B67E-8997AD7870BB}" type="presOf" srcId="{B4942A28-4B31-4E7F-89F7-8A9F23A72F31}" destId="{2918A2EB-215D-41AA-98CA-E86E5DF42577}" srcOrd="0" destOrd="0" presId="urn:microsoft.com/office/officeart/2008/layout/BendingPictureCaption"/>
    <dgm:cxn modelId="{922DA32C-A109-4D7E-9319-E068A714A0A0}" type="presOf" srcId="{234BD3F0-8295-4C06-B001-1D6AE16944AF}" destId="{AEEA44B4-56A7-44C1-92CF-0996EAEEB039}" srcOrd="0" destOrd="0" presId="urn:microsoft.com/office/officeart/2008/layout/BendingPictureCaption"/>
    <dgm:cxn modelId="{8476142D-9156-4E64-977C-6CE314805F38}" srcId="{E2778C38-4635-44C8-B1AA-3F40A029F001}" destId="{234BD3F0-8295-4C06-B001-1D6AE16944AF}" srcOrd="1" destOrd="0" parTransId="{2C030C0E-ECFC-4ADD-9F84-598476E29F48}" sibTransId="{E28F8E58-7D32-470D-8404-07186344EA69}"/>
    <dgm:cxn modelId="{6C73573B-9393-4E59-A2BF-5CFFA8772103}" type="presOf" srcId="{A1400624-65B3-4520-B5F4-6BAF61C2B65F}" destId="{C8ACCFD2-EE97-4D45-AF53-A5FCED74B748}" srcOrd="0" destOrd="0" presId="urn:microsoft.com/office/officeart/2008/layout/BendingPictureCaption"/>
    <dgm:cxn modelId="{E7599A65-9E1F-4756-9373-C93F35816994}" srcId="{E2778C38-4635-44C8-B1AA-3F40A029F001}" destId="{D8D83037-208B-42F6-8C0F-9CBE6F062E21}" srcOrd="4" destOrd="0" parTransId="{E84EC4D7-9C69-40FB-BDD3-2787590CA0E3}" sibTransId="{004ECFAA-99CE-49A3-8C2A-A16C0696468C}"/>
    <dgm:cxn modelId="{97860968-1D01-4289-BA02-2B8797608407}" srcId="{E2778C38-4635-44C8-B1AA-3F40A029F001}" destId="{A1400624-65B3-4520-B5F4-6BAF61C2B65F}" srcOrd="0" destOrd="0" parTransId="{CC2EEC28-6E66-4F2D-8FE6-002DBACC88E7}" sibTransId="{1C93C86A-0D25-4956-955C-CE4DA88AE8E2}"/>
    <dgm:cxn modelId="{73C5E54B-8284-4FEC-A288-FAA29E82311D}" type="presOf" srcId="{D8D83037-208B-42F6-8C0F-9CBE6F062E21}" destId="{5FAF9EBF-61C2-4C6E-B07B-F9FCF9CC2456}" srcOrd="0" destOrd="0" presId="urn:microsoft.com/office/officeart/2008/layout/BendingPictureCaption"/>
    <dgm:cxn modelId="{30553792-5003-4F72-BC8C-9BBD82321F6D}" srcId="{E2778C38-4635-44C8-B1AA-3F40A029F001}" destId="{F0B7A83C-E13F-4984-BC3C-58E5A7A43D33}" srcOrd="5" destOrd="0" parTransId="{205A9619-5854-419E-9915-D04286918AC1}" sibTransId="{DD2B8CE4-A59F-4ABB-9B73-444EA7FBC48E}"/>
    <dgm:cxn modelId="{593A10B2-6ED2-40A2-BE9F-70F24C6A29F0}" srcId="{E2778C38-4635-44C8-B1AA-3F40A029F001}" destId="{1E1E9FD8-5366-4822-A3FC-6B31862D9DDB}" srcOrd="3" destOrd="0" parTransId="{62AEBA33-B754-4CAA-84FD-F5FAD54A2F07}" sibTransId="{367CB630-2706-446E-BB9C-46E57DE7364E}"/>
    <dgm:cxn modelId="{1F7C1FCB-058C-457A-8064-01DB6FCD42D4}" type="presOf" srcId="{1E1E9FD8-5366-4822-A3FC-6B31862D9DDB}" destId="{D0471E81-4927-44A7-B538-605F17F56BED}" srcOrd="0" destOrd="0" presId="urn:microsoft.com/office/officeart/2008/layout/BendingPictureCaption"/>
    <dgm:cxn modelId="{D9982CE5-D711-4D11-B8DA-674B328AC4B0}" type="presOf" srcId="{F0B7A83C-E13F-4984-BC3C-58E5A7A43D33}" destId="{D7654ABF-EDCC-490E-8900-711E86AB9329}" srcOrd="0" destOrd="0" presId="urn:microsoft.com/office/officeart/2008/layout/BendingPictureCaption"/>
    <dgm:cxn modelId="{027AA6CF-B4E5-4190-BA2B-A09B6EBAA2CA}" type="presParOf" srcId="{81423183-AAD3-4DE8-A418-E8F809F8C987}" destId="{6296CDF3-55A8-474F-A857-8BAA6E294110}" srcOrd="0" destOrd="0" presId="urn:microsoft.com/office/officeart/2008/layout/BendingPictureCaption"/>
    <dgm:cxn modelId="{EBE8E37A-B14D-469D-9018-AB900FCC3692}" type="presParOf" srcId="{6296CDF3-55A8-474F-A857-8BAA6E294110}" destId="{53BEEE22-908B-4255-87E6-B9545A68241C}" srcOrd="0" destOrd="0" presId="urn:microsoft.com/office/officeart/2008/layout/BendingPictureCaption"/>
    <dgm:cxn modelId="{074F535C-BC7C-421C-8223-628FF9982A00}" type="presParOf" srcId="{6296CDF3-55A8-474F-A857-8BAA6E294110}" destId="{C8ACCFD2-EE97-4D45-AF53-A5FCED74B748}" srcOrd="1" destOrd="0" presId="urn:microsoft.com/office/officeart/2008/layout/BendingPictureCaption"/>
    <dgm:cxn modelId="{A6CCDC4E-68A4-4AB3-87BB-381A7597DB62}" type="presParOf" srcId="{81423183-AAD3-4DE8-A418-E8F809F8C987}" destId="{B32741C6-84E9-40E6-8FA4-996216FB3AA4}" srcOrd="1" destOrd="0" presId="urn:microsoft.com/office/officeart/2008/layout/BendingPictureCaption"/>
    <dgm:cxn modelId="{3367A926-F2A4-48FD-BFD8-FDAFBB1C6100}" type="presParOf" srcId="{81423183-AAD3-4DE8-A418-E8F809F8C987}" destId="{EC6A3703-333E-4CEA-BE62-6C1FAD16EDB0}" srcOrd="2" destOrd="0" presId="urn:microsoft.com/office/officeart/2008/layout/BendingPictureCaption"/>
    <dgm:cxn modelId="{99535C55-5AFA-42F9-963D-0E2AEE9F14AD}" type="presParOf" srcId="{EC6A3703-333E-4CEA-BE62-6C1FAD16EDB0}" destId="{859BBD96-A77D-4D53-B896-067B4A4165B2}" srcOrd="0" destOrd="0" presId="urn:microsoft.com/office/officeart/2008/layout/BendingPictureCaption"/>
    <dgm:cxn modelId="{880BEFC4-C343-4EB0-BD39-26D8758CA50F}" type="presParOf" srcId="{EC6A3703-333E-4CEA-BE62-6C1FAD16EDB0}" destId="{AEEA44B4-56A7-44C1-92CF-0996EAEEB039}" srcOrd="1" destOrd="0" presId="urn:microsoft.com/office/officeart/2008/layout/BendingPictureCaption"/>
    <dgm:cxn modelId="{1981F188-4271-4D3A-85BF-44FB3683C973}" type="presParOf" srcId="{81423183-AAD3-4DE8-A418-E8F809F8C987}" destId="{D39B4F56-0307-4D1A-8BBC-245927D97799}" srcOrd="3" destOrd="0" presId="urn:microsoft.com/office/officeart/2008/layout/BendingPictureCaption"/>
    <dgm:cxn modelId="{36BF4FB1-B420-4F66-B081-EE5F5884E957}" type="presParOf" srcId="{81423183-AAD3-4DE8-A418-E8F809F8C987}" destId="{E6F62B82-2F64-4760-8391-BC34934E39AD}" srcOrd="4" destOrd="0" presId="urn:microsoft.com/office/officeart/2008/layout/BendingPictureCaption"/>
    <dgm:cxn modelId="{A9F78F23-4F03-4AE4-89F8-986998BE8B5C}" type="presParOf" srcId="{E6F62B82-2F64-4760-8391-BC34934E39AD}" destId="{D8B7F4EE-4215-4F88-A0A8-7BAC227645AE}" srcOrd="0" destOrd="0" presId="urn:microsoft.com/office/officeart/2008/layout/BendingPictureCaption"/>
    <dgm:cxn modelId="{82CBB668-6AAF-46A2-8804-A351A25DD370}" type="presParOf" srcId="{E6F62B82-2F64-4760-8391-BC34934E39AD}" destId="{2918A2EB-215D-41AA-98CA-E86E5DF42577}" srcOrd="1" destOrd="0" presId="urn:microsoft.com/office/officeart/2008/layout/BendingPictureCaption"/>
    <dgm:cxn modelId="{282F981E-4E81-47FC-B0AE-A53C4558C86F}" type="presParOf" srcId="{81423183-AAD3-4DE8-A418-E8F809F8C987}" destId="{07B874FD-AF6E-4FA0-BBE8-9592DDBC5A01}" srcOrd="5" destOrd="0" presId="urn:microsoft.com/office/officeart/2008/layout/BendingPictureCaption"/>
    <dgm:cxn modelId="{1A034A11-F671-4420-8EDE-EC307B542534}" type="presParOf" srcId="{81423183-AAD3-4DE8-A418-E8F809F8C987}" destId="{C672A08A-EA97-4506-8270-F7ED55FDB2D8}" srcOrd="6" destOrd="0" presId="urn:microsoft.com/office/officeart/2008/layout/BendingPictureCaption"/>
    <dgm:cxn modelId="{07C4FDA2-40FF-4B73-AEE2-84B969695401}" type="presParOf" srcId="{C672A08A-EA97-4506-8270-F7ED55FDB2D8}" destId="{3A3BCAA1-3D66-40A6-8717-2E4B283FAE28}" srcOrd="0" destOrd="0" presId="urn:microsoft.com/office/officeart/2008/layout/BendingPictureCaption"/>
    <dgm:cxn modelId="{C2E102AC-3A92-41A7-BDA0-3741B92E3594}" type="presParOf" srcId="{C672A08A-EA97-4506-8270-F7ED55FDB2D8}" destId="{D0471E81-4927-44A7-B538-605F17F56BED}" srcOrd="1" destOrd="0" presId="urn:microsoft.com/office/officeart/2008/layout/BendingPictureCaption"/>
    <dgm:cxn modelId="{4C8E84A7-DFF4-47A3-B5B4-1E1557AE9040}" type="presParOf" srcId="{81423183-AAD3-4DE8-A418-E8F809F8C987}" destId="{ABE3EE19-7F6A-45C7-A7C3-9A84AC256107}" srcOrd="7" destOrd="0" presId="urn:microsoft.com/office/officeart/2008/layout/BendingPictureCaption"/>
    <dgm:cxn modelId="{9FE3F82D-75D6-4F8B-B730-367B220A512D}" type="presParOf" srcId="{81423183-AAD3-4DE8-A418-E8F809F8C987}" destId="{E233E8CB-9F7E-4E90-95F1-13F82E6A1B73}" srcOrd="8" destOrd="0" presId="urn:microsoft.com/office/officeart/2008/layout/BendingPictureCaption"/>
    <dgm:cxn modelId="{2DA41E24-823F-45ED-B432-E25320B93B98}" type="presParOf" srcId="{E233E8CB-9F7E-4E90-95F1-13F82E6A1B73}" destId="{4EEFC67D-2B5A-45AB-9CE7-7D2549A6D5F1}" srcOrd="0" destOrd="0" presId="urn:microsoft.com/office/officeart/2008/layout/BendingPictureCaption"/>
    <dgm:cxn modelId="{4BFD87F4-793F-4245-A725-9FB52D8046F9}" type="presParOf" srcId="{E233E8CB-9F7E-4E90-95F1-13F82E6A1B73}" destId="{5FAF9EBF-61C2-4C6E-B07B-F9FCF9CC2456}" srcOrd="1" destOrd="0" presId="urn:microsoft.com/office/officeart/2008/layout/BendingPictureCaption"/>
    <dgm:cxn modelId="{3105D77F-F0BA-4472-9C17-8019D85E37D7}" type="presParOf" srcId="{81423183-AAD3-4DE8-A418-E8F809F8C987}" destId="{8FEE237D-6212-4C4A-BE16-A7E4F5DD9538}" srcOrd="9" destOrd="0" presId="urn:microsoft.com/office/officeart/2008/layout/BendingPictureCaption"/>
    <dgm:cxn modelId="{2A25DCA5-54BF-4618-8775-A68E940511AA}" type="presParOf" srcId="{81423183-AAD3-4DE8-A418-E8F809F8C987}" destId="{7FEB17BF-3BB8-42C0-98FB-9BE9ED41FFE1}" srcOrd="10" destOrd="0" presId="urn:microsoft.com/office/officeart/2008/layout/BendingPictureCaption"/>
    <dgm:cxn modelId="{C8683A3E-2EE9-4398-BE8C-176DA6BA341E}" type="presParOf" srcId="{7FEB17BF-3BB8-42C0-98FB-9BE9ED41FFE1}" destId="{DBD88018-C4F0-4DD2-99AF-77FF8EBA08EA}" srcOrd="0" destOrd="0" presId="urn:microsoft.com/office/officeart/2008/layout/BendingPictureCaption"/>
    <dgm:cxn modelId="{E60E4289-3B49-4E10-B527-66B6B6EBB617}" type="presParOf" srcId="{7FEB17BF-3BB8-42C0-98FB-9BE9ED41FFE1}" destId="{D7654ABF-EDCC-490E-8900-711E86AB9329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778C38-4635-44C8-B1AA-3F40A029F001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1400624-65B3-4520-B5F4-6BAF61C2B65F}">
      <dgm:prSet phldrT="[Tekst]"/>
      <dgm:spPr>
        <a:solidFill>
          <a:srgbClr val="002060"/>
        </a:solidFill>
      </dgm:spPr>
      <dgm:t>
        <a:bodyPr/>
        <a:lstStyle/>
        <a:p>
          <a:r>
            <a:rPr lang="pl-PL" b="0" i="0" dirty="0">
              <a:latin typeface="Cambria" panose="02040503050406030204" pitchFamily="18" charset="0"/>
              <a:ea typeface="Cambria" panose="02040503050406030204" pitchFamily="18" charset="0"/>
            </a:rPr>
            <a:t>Ostrokrzew kolczasty</a:t>
          </a:r>
          <a:endParaRPr lang="pl-PL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C2EEC28-6E66-4F2D-8FE6-002DBACC88E7}" type="parTrans" cxnId="{97860968-1D01-4289-BA02-2B8797608407}">
      <dgm:prSet/>
      <dgm:spPr/>
      <dgm:t>
        <a:bodyPr/>
        <a:lstStyle/>
        <a:p>
          <a:endParaRPr lang="pl-PL"/>
        </a:p>
      </dgm:t>
    </dgm:pt>
    <dgm:pt modelId="{1C93C86A-0D25-4956-955C-CE4DA88AE8E2}" type="sibTrans" cxnId="{97860968-1D01-4289-BA02-2B8797608407}">
      <dgm:prSet/>
      <dgm:spPr/>
      <dgm:t>
        <a:bodyPr/>
        <a:lstStyle/>
        <a:p>
          <a:endParaRPr lang="pl-PL"/>
        </a:p>
      </dgm:t>
    </dgm:pt>
    <dgm:pt modelId="{D8D83037-208B-42F6-8C0F-9CBE6F062E21}">
      <dgm:prSet phldrT="[Tekst]"/>
      <dgm:spPr>
        <a:solidFill>
          <a:srgbClr val="002060"/>
        </a:solidFill>
      </dgm:spPr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Cedr</a:t>
          </a:r>
        </a:p>
      </dgm:t>
    </dgm:pt>
    <dgm:pt modelId="{E84EC4D7-9C69-40FB-BDD3-2787590CA0E3}" type="parTrans" cxnId="{E7599A65-9E1F-4756-9373-C93F35816994}">
      <dgm:prSet/>
      <dgm:spPr/>
      <dgm:t>
        <a:bodyPr/>
        <a:lstStyle/>
        <a:p>
          <a:endParaRPr lang="pl-PL"/>
        </a:p>
      </dgm:t>
    </dgm:pt>
    <dgm:pt modelId="{004ECFAA-99CE-49A3-8C2A-A16C0696468C}" type="sibTrans" cxnId="{E7599A65-9E1F-4756-9373-C93F35816994}">
      <dgm:prSet/>
      <dgm:spPr/>
      <dgm:t>
        <a:bodyPr/>
        <a:lstStyle/>
        <a:p>
          <a:endParaRPr lang="pl-PL"/>
        </a:p>
      </dgm:t>
    </dgm:pt>
    <dgm:pt modelId="{F0B7A83C-E13F-4984-BC3C-58E5A7A43D33}">
      <dgm:prSet/>
      <dgm:spPr>
        <a:solidFill>
          <a:srgbClr val="002060"/>
        </a:solidFill>
      </dgm:spPr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Wrzośce</a:t>
          </a:r>
        </a:p>
      </dgm:t>
    </dgm:pt>
    <dgm:pt modelId="{205A9619-5854-419E-9915-D04286918AC1}" type="parTrans" cxnId="{30553792-5003-4F72-BC8C-9BBD82321F6D}">
      <dgm:prSet/>
      <dgm:spPr/>
      <dgm:t>
        <a:bodyPr/>
        <a:lstStyle/>
        <a:p>
          <a:endParaRPr lang="pl-PL"/>
        </a:p>
      </dgm:t>
    </dgm:pt>
    <dgm:pt modelId="{DD2B8CE4-A59F-4ABB-9B73-444EA7FBC48E}" type="sibTrans" cxnId="{30553792-5003-4F72-BC8C-9BBD82321F6D}">
      <dgm:prSet/>
      <dgm:spPr/>
      <dgm:t>
        <a:bodyPr/>
        <a:lstStyle/>
        <a:p>
          <a:endParaRPr lang="pl-PL"/>
        </a:p>
      </dgm:t>
    </dgm:pt>
    <dgm:pt modelId="{1E1E9FD8-5366-4822-A3FC-6B31862D9DDB}">
      <dgm:prSet/>
      <dgm:spPr>
        <a:solidFill>
          <a:srgbClr val="002060"/>
        </a:solidFill>
      </dgm:spPr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Tamaryszek</a:t>
          </a:r>
        </a:p>
      </dgm:t>
    </dgm:pt>
    <dgm:pt modelId="{62AEBA33-B754-4CAA-84FD-F5FAD54A2F07}" type="parTrans" cxnId="{593A10B2-6ED2-40A2-BE9F-70F24C6A29F0}">
      <dgm:prSet/>
      <dgm:spPr/>
      <dgm:t>
        <a:bodyPr/>
        <a:lstStyle/>
        <a:p>
          <a:endParaRPr lang="pl-PL"/>
        </a:p>
      </dgm:t>
    </dgm:pt>
    <dgm:pt modelId="{367CB630-2706-446E-BB9C-46E57DE7364E}" type="sibTrans" cxnId="{593A10B2-6ED2-40A2-BE9F-70F24C6A29F0}">
      <dgm:prSet/>
      <dgm:spPr/>
      <dgm:t>
        <a:bodyPr/>
        <a:lstStyle/>
        <a:p>
          <a:endParaRPr lang="pl-PL"/>
        </a:p>
      </dgm:t>
    </dgm:pt>
    <dgm:pt modelId="{B4942A28-4B31-4E7F-89F7-8A9F23A72F31}">
      <dgm:prSet/>
      <dgm:spPr>
        <a:solidFill>
          <a:srgbClr val="002060"/>
        </a:solidFill>
      </dgm:spPr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Pinia - sosna</a:t>
          </a:r>
        </a:p>
      </dgm:t>
    </dgm:pt>
    <dgm:pt modelId="{186B7540-1C43-4F8D-AF26-15B5706FE860}" type="parTrans" cxnId="{C4F3A50F-5925-4B6C-BB11-659F53B3092C}">
      <dgm:prSet/>
      <dgm:spPr/>
      <dgm:t>
        <a:bodyPr/>
        <a:lstStyle/>
        <a:p>
          <a:endParaRPr lang="pl-PL"/>
        </a:p>
      </dgm:t>
    </dgm:pt>
    <dgm:pt modelId="{421AB5E0-1D30-47B9-940B-25F082CD95B1}" type="sibTrans" cxnId="{C4F3A50F-5925-4B6C-BB11-659F53B3092C}">
      <dgm:prSet/>
      <dgm:spPr/>
      <dgm:t>
        <a:bodyPr/>
        <a:lstStyle/>
        <a:p>
          <a:endParaRPr lang="pl-PL"/>
        </a:p>
      </dgm:t>
    </dgm:pt>
    <dgm:pt modelId="{234BD3F0-8295-4C06-B001-1D6AE16944AF}">
      <dgm:prSet/>
      <dgm:spPr>
        <a:solidFill>
          <a:srgbClr val="002060"/>
        </a:solidFill>
      </dgm:spPr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Wawrzyn - Laur</a:t>
          </a:r>
        </a:p>
      </dgm:t>
    </dgm:pt>
    <dgm:pt modelId="{2C030C0E-ECFC-4ADD-9F84-598476E29F48}" type="parTrans" cxnId="{8476142D-9156-4E64-977C-6CE314805F38}">
      <dgm:prSet/>
      <dgm:spPr/>
      <dgm:t>
        <a:bodyPr/>
        <a:lstStyle/>
        <a:p>
          <a:endParaRPr lang="pl-PL"/>
        </a:p>
      </dgm:t>
    </dgm:pt>
    <dgm:pt modelId="{E28F8E58-7D32-470D-8404-07186344EA69}" type="sibTrans" cxnId="{8476142D-9156-4E64-977C-6CE314805F38}">
      <dgm:prSet/>
      <dgm:spPr/>
      <dgm:t>
        <a:bodyPr/>
        <a:lstStyle/>
        <a:p>
          <a:endParaRPr lang="pl-PL"/>
        </a:p>
      </dgm:t>
    </dgm:pt>
    <dgm:pt modelId="{81423183-AAD3-4DE8-A418-E8F809F8C987}" type="pres">
      <dgm:prSet presAssocID="{E2778C38-4635-44C8-B1AA-3F40A029F001}" presName="diagram" presStyleCnt="0">
        <dgm:presLayoutVars>
          <dgm:dir/>
        </dgm:presLayoutVars>
      </dgm:prSet>
      <dgm:spPr/>
    </dgm:pt>
    <dgm:pt modelId="{6296CDF3-55A8-474F-A857-8BAA6E294110}" type="pres">
      <dgm:prSet presAssocID="{A1400624-65B3-4520-B5F4-6BAF61C2B65F}" presName="composite" presStyleCnt="0"/>
      <dgm:spPr/>
    </dgm:pt>
    <dgm:pt modelId="{53BEEE22-908B-4255-87E6-B9545A68241C}" type="pres">
      <dgm:prSet presAssocID="{A1400624-65B3-4520-B5F4-6BAF61C2B65F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C8ACCFD2-EE97-4D45-AF53-A5FCED74B748}" type="pres">
      <dgm:prSet presAssocID="{A1400624-65B3-4520-B5F4-6BAF61C2B65F}" presName="Parent" presStyleLbl="node0" presStyleIdx="0" presStyleCnt="6">
        <dgm:presLayoutVars>
          <dgm:bulletEnabled val="1"/>
        </dgm:presLayoutVars>
      </dgm:prSet>
      <dgm:spPr/>
    </dgm:pt>
    <dgm:pt modelId="{B32741C6-84E9-40E6-8FA4-996216FB3AA4}" type="pres">
      <dgm:prSet presAssocID="{1C93C86A-0D25-4956-955C-CE4DA88AE8E2}" presName="sibTrans" presStyleCnt="0"/>
      <dgm:spPr/>
    </dgm:pt>
    <dgm:pt modelId="{EC6A3703-333E-4CEA-BE62-6C1FAD16EDB0}" type="pres">
      <dgm:prSet presAssocID="{234BD3F0-8295-4C06-B001-1D6AE16944AF}" presName="composite" presStyleCnt="0"/>
      <dgm:spPr/>
    </dgm:pt>
    <dgm:pt modelId="{859BBD96-A77D-4D53-B896-067B4A4165B2}" type="pres">
      <dgm:prSet presAssocID="{234BD3F0-8295-4C06-B001-1D6AE16944AF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AEEA44B4-56A7-44C1-92CF-0996EAEEB039}" type="pres">
      <dgm:prSet presAssocID="{234BD3F0-8295-4C06-B001-1D6AE16944AF}" presName="Parent" presStyleLbl="node0" presStyleIdx="1" presStyleCnt="6">
        <dgm:presLayoutVars>
          <dgm:bulletEnabled val="1"/>
        </dgm:presLayoutVars>
      </dgm:prSet>
      <dgm:spPr/>
    </dgm:pt>
    <dgm:pt modelId="{D39B4F56-0307-4D1A-8BBC-245927D97799}" type="pres">
      <dgm:prSet presAssocID="{E28F8E58-7D32-470D-8404-07186344EA69}" presName="sibTrans" presStyleCnt="0"/>
      <dgm:spPr/>
    </dgm:pt>
    <dgm:pt modelId="{E6F62B82-2F64-4760-8391-BC34934E39AD}" type="pres">
      <dgm:prSet presAssocID="{B4942A28-4B31-4E7F-89F7-8A9F23A72F31}" presName="composite" presStyleCnt="0"/>
      <dgm:spPr/>
    </dgm:pt>
    <dgm:pt modelId="{D8B7F4EE-4215-4F88-A0A8-7BAC227645AE}" type="pres">
      <dgm:prSet presAssocID="{B4942A28-4B31-4E7F-89F7-8A9F23A72F31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</dgm:spPr>
    </dgm:pt>
    <dgm:pt modelId="{2918A2EB-215D-41AA-98CA-E86E5DF42577}" type="pres">
      <dgm:prSet presAssocID="{B4942A28-4B31-4E7F-89F7-8A9F23A72F31}" presName="Parent" presStyleLbl="node0" presStyleIdx="2" presStyleCnt="6">
        <dgm:presLayoutVars>
          <dgm:bulletEnabled val="1"/>
        </dgm:presLayoutVars>
      </dgm:prSet>
      <dgm:spPr/>
    </dgm:pt>
    <dgm:pt modelId="{07B874FD-AF6E-4FA0-BBE8-9592DDBC5A01}" type="pres">
      <dgm:prSet presAssocID="{421AB5E0-1D30-47B9-940B-25F082CD95B1}" presName="sibTrans" presStyleCnt="0"/>
      <dgm:spPr/>
    </dgm:pt>
    <dgm:pt modelId="{C672A08A-EA97-4506-8270-F7ED55FDB2D8}" type="pres">
      <dgm:prSet presAssocID="{1E1E9FD8-5366-4822-A3FC-6B31862D9DDB}" presName="composite" presStyleCnt="0"/>
      <dgm:spPr/>
    </dgm:pt>
    <dgm:pt modelId="{3A3BCAA1-3D66-40A6-8717-2E4B283FAE28}" type="pres">
      <dgm:prSet presAssocID="{1E1E9FD8-5366-4822-A3FC-6B31862D9DDB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D0471E81-4927-44A7-B538-605F17F56BED}" type="pres">
      <dgm:prSet presAssocID="{1E1E9FD8-5366-4822-A3FC-6B31862D9DDB}" presName="Parent" presStyleLbl="node0" presStyleIdx="3" presStyleCnt="6">
        <dgm:presLayoutVars>
          <dgm:bulletEnabled val="1"/>
        </dgm:presLayoutVars>
      </dgm:prSet>
      <dgm:spPr/>
    </dgm:pt>
    <dgm:pt modelId="{ABE3EE19-7F6A-45C7-A7C3-9A84AC256107}" type="pres">
      <dgm:prSet presAssocID="{367CB630-2706-446E-BB9C-46E57DE7364E}" presName="sibTrans" presStyleCnt="0"/>
      <dgm:spPr/>
    </dgm:pt>
    <dgm:pt modelId="{E233E8CB-9F7E-4E90-95F1-13F82E6A1B73}" type="pres">
      <dgm:prSet presAssocID="{D8D83037-208B-42F6-8C0F-9CBE6F062E21}" presName="composite" presStyleCnt="0"/>
      <dgm:spPr/>
    </dgm:pt>
    <dgm:pt modelId="{4EEFC67D-2B5A-45AB-9CE7-7D2549A6D5F1}" type="pres">
      <dgm:prSet presAssocID="{D8D83037-208B-42F6-8C0F-9CBE6F062E21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5FAF9EBF-61C2-4C6E-B07B-F9FCF9CC2456}" type="pres">
      <dgm:prSet presAssocID="{D8D83037-208B-42F6-8C0F-9CBE6F062E21}" presName="Parent" presStyleLbl="node0" presStyleIdx="4" presStyleCnt="6">
        <dgm:presLayoutVars>
          <dgm:bulletEnabled val="1"/>
        </dgm:presLayoutVars>
      </dgm:prSet>
      <dgm:spPr/>
    </dgm:pt>
    <dgm:pt modelId="{8FEE237D-6212-4C4A-BE16-A7E4F5DD9538}" type="pres">
      <dgm:prSet presAssocID="{004ECFAA-99CE-49A3-8C2A-A16C0696468C}" presName="sibTrans" presStyleCnt="0"/>
      <dgm:spPr/>
    </dgm:pt>
    <dgm:pt modelId="{7FEB17BF-3BB8-42C0-98FB-9BE9ED41FFE1}" type="pres">
      <dgm:prSet presAssocID="{F0B7A83C-E13F-4984-BC3C-58E5A7A43D33}" presName="composite" presStyleCnt="0"/>
      <dgm:spPr/>
    </dgm:pt>
    <dgm:pt modelId="{DBD88018-C4F0-4DD2-99AF-77FF8EBA08EA}" type="pres">
      <dgm:prSet presAssocID="{F0B7A83C-E13F-4984-BC3C-58E5A7A43D33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D7654ABF-EDCC-490E-8900-711E86AB9329}" type="pres">
      <dgm:prSet presAssocID="{F0B7A83C-E13F-4984-BC3C-58E5A7A43D33}" presName="Parent" presStyleLbl="node0" presStyleIdx="5" presStyleCnt="6">
        <dgm:presLayoutVars>
          <dgm:bulletEnabled val="1"/>
        </dgm:presLayoutVars>
      </dgm:prSet>
      <dgm:spPr/>
    </dgm:pt>
  </dgm:ptLst>
  <dgm:cxnLst>
    <dgm:cxn modelId="{35675905-B410-4701-97FF-C015C36F0B62}" type="presOf" srcId="{E2778C38-4635-44C8-B1AA-3F40A029F001}" destId="{81423183-AAD3-4DE8-A418-E8F809F8C987}" srcOrd="0" destOrd="0" presId="urn:microsoft.com/office/officeart/2008/layout/BendingPictureCaption"/>
    <dgm:cxn modelId="{C4F3A50F-5925-4B6C-BB11-659F53B3092C}" srcId="{E2778C38-4635-44C8-B1AA-3F40A029F001}" destId="{B4942A28-4B31-4E7F-89F7-8A9F23A72F31}" srcOrd="2" destOrd="0" parTransId="{186B7540-1C43-4F8D-AF26-15B5706FE860}" sibTransId="{421AB5E0-1D30-47B9-940B-25F082CD95B1}"/>
    <dgm:cxn modelId="{21AC6E13-BBE0-44A6-B67E-8997AD7870BB}" type="presOf" srcId="{B4942A28-4B31-4E7F-89F7-8A9F23A72F31}" destId="{2918A2EB-215D-41AA-98CA-E86E5DF42577}" srcOrd="0" destOrd="0" presId="urn:microsoft.com/office/officeart/2008/layout/BendingPictureCaption"/>
    <dgm:cxn modelId="{922DA32C-A109-4D7E-9319-E068A714A0A0}" type="presOf" srcId="{234BD3F0-8295-4C06-B001-1D6AE16944AF}" destId="{AEEA44B4-56A7-44C1-92CF-0996EAEEB039}" srcOrd="0" destOrd="0" presId="urn:microsoft.com/office/officeart/2008/layout/BendingPictureCaption"/>
    <dgm:cxn modelId="{8476142D-9156-4E64-977C-6CE314805F38}" srcId="{E2778C38-4635-44C8-B1AA-3F40A029F001}" destId="{234BD3F0-8295-4C06-B001-1D6AE16944AF}" srcOrd="1" destOrd="0" parTransId="{2C030C0E-ECFC-4ADD-9F84-598476E29F48}" sibTransId="{E28F8E58-7D32-470D-8404-07186344EA69}"/>
    <dgm:cxn modelId="{6C73573B-9393-4E59-A2BF-5CFFA8772103}" type="presOf" srcId="{A1400624-65B3-4520-B5F4-6BAF61C2B65F}" destId="{C8ACCFD2-EE97-4D45-AF53-A5FCED74B748}" srcOrd="0" destOrd="0" presId="urn:microsoft.com/office/officeart/2008/layout/BendingPictureCaption"/>
    <dgm:cxn modelId="{E7599A65-9E1F-4756-9373-C93F35816994}" srcId="{E2778C38-4635-44C8-B1AA-3F40A029F001}" destId="{D8D83037-208B-42F6-8C0F-9CBE6F062E21}" srcOrd="4" destOrd="0" parTransId="{E84EC4D7-9C69-40FB-BDD3-2787590CA0E3}" sibTransId="{004ECFAA-99CE-49A3-8C2A-A16C0696468C}"/>
    <dgm:cxn modelId="{97860968-1D01-4289-BA02-2B8797608407}" srcId="{E2778C38-4635-44C8-B1AA-3F40A029F001}" destId="{A1400624-65B3-4520-B5F4-6BAF61C2B65F}" srcOrd="0" destOrd="0" parTransId="{CC2EEC28-6E66-4F2D-8FE6-002DBACC88E7}" sibTransId="{1C93C86A-0D25-4956-955C-CE4DA88AE8E2}"/>
    <dgm:cxn modelId="{73C5E54B-8284-4FEC-A288-FAA29E82311D}" type="presOf" srcId="{D8D83037-208B-42F6-8C0F-9CBE6F062E21}" destId="{5FAF9EBF-61C2-4C6E-B07B-F9FCF9CC2456}" srcOrd="0" destOrd="0" presId="urn:microsoft.com/office/officeart/2008/layout/BendingPictureCaption"/>
    <dgm:cxn modelId="{30553792-5003-4F72-BC8C-9BBD82321F6D}" srcId="{E2778C38-4635-44C8-B1AA-3F40A029F001}" destId="{F0B7A83C-E13F-4984-BC3C-58E5A7A43D33}" srcOrd="5" destOrd="0" parTransId="{205A9619-5854-419E-9915-D04286918AC1}" sibTransId="{DD2B8CE4-A59F-4ABB-9B73-444EA7FBC48E}"/>
    <dgm:cxn modelId="{593A10B2-6ED2-40A2-BE9F-70F24C6A29F0}" srcId="{E2778C38-4635-44C8-B1AA-3F40A029F001}" destId="{1E1E9FD8-5366-4822-A3FC-6B31862D9DDB}" srcOrd="3" destOrd="0" parTransId="{62AEBA33-B754-4CAA-84FD-F5FAD54A2F07}" sibTransId="{367CB630-2706-446E-BB9C-46E57DE7364E}"/>
    <dgm:cxn modelId="{1F7C1FCB-058C-457A-8064-01DB6FCD42D4}" type="presOf" srcId="{1E1E9FD8-5366-4822-A3FC-6B31862D9DDB}" destId="{D0471E81-4927-44A7-B538-605F17F56BED}" srcOrd="0" destOrd="0" presId="urn:microsoft.com/office/officeart/2008/layout/BendingPictureCaption"/>
    <dgm:cxn modelId="{D9982CE5-D711-4D11-B8DA-674B328AC4B0}" type="presOf" srcId="{F0B7A83C-E13F-4984-BC3C-58E5A7A43D33}" destId="{D7654ABF-EDCC-490E-8900-711E86AB9329}" srcOrd="0" destOrd="0" presId="urn:microsoft.com/office/officeart/2008/layout/BendingPictureCaption"/>
    <dgm:cxn modelId="{027AA6CF-B4E5-4190-BA2B-A09B6EBAA2CA}" type="presParOf" srcId="{81423183-AAD3-4DE8-A418-E8F809F8C987}" destId="{6296CDF3-55A8-474F-A857-8BAA6E294110}" srcOrd="0" destOrd="0" presId="urn:microsoft.com/office/officeart/2008/layout/BendingPictureCaption"/>
    <dgm:cxn modelId="{EBE8E37A-B14D-469D-9018-AB900FCC3692}" type="presParOf" srcId="{6296CDF3-55A8-474F-A857-8BAA6E294110}" destId="{53BEEE22-908B-4255-87E6-B9545A68241C}" srcOrd="0" destOrd="0" presId="urn:microsoft.com/office/officeart/2008/layout/BendingPictureCaption"/>
    <dgm:cxn modelId="{074F535C-BC7C-421C-8223-628FF9982A00}" type="presParOf" srcId="{6296CDF3-55A8-474F-A857-8BAA6E294110}" destId="{C8ACCFD2-EE97-4D45-AF53-A5FCED74B748}" srcOrd="1" destOrd="0" presId="urn:microsoft.com/office/officeart/2008/layout/BendingPictureCaption"/>
    <dgm:cxn modelId="{A6CCDC4E-68A4-4AB3-87BB-381A7597DB62}" type="presParOf" srcId="{81423183-AAD3-4DE8-A418-E8F809F8C987}" destId="{B32741C6-84E9-40E6-8FA4-996216FB3AA4}" srcOrd="1" destOrd="0" presId="urn:microsoft.com/office/officeart/2008/layout/BendingPictureCaption"/>
    <dgm:cxn modelId="{3367A926-F2A4-48FD-BFD8-FDAFBB1C6100}" type="presParOf" srcId="{81423183-AAD3-4DE8-A418-E8F809F8C987}" destId="{EC6A3703-333E-4CEA-BE62-6C1FAD16EDB0}" srcOrd="2" destOrd="0" presId="urn:microsoft.com/office/officeart/2008/layout/BendingPictureCaption"/>
    <dgm:cxn modelId="{99535C55-5AFA-42F9-963D-0E2AEE9F14AD}" type="presParOf" srcId="{EC6A3703-333E-4CEA-BE62-6C1FAD16EDB0}" destId="{859BBD96-A77D-4D53-B896-067B4A4165B2}" srcOrd="0" destOrd="0" presId="urn:microsoft.com/office/officeart/2008/layout/BendingPictureCaption"/>
    <dgm:cxn modelId="{880BEFC4-C343-4EB0-BD39-26D8758CA50F}" type="presParOf" srcId="{EC6A3703-333E-4CEA-BE62-6C1FAD16EDB0}" destId="{AEEA44B4-56A7-44C1-92CF-0996EAEEB039}" srcOrd="1" destOrd="0" presId="urn:microsoft.com/office/officeart/2008/layout/BendingPictureCaption"/>
    <dgm:cxn modelId="{1981F188-4271-4D3A-85BF-44FB3683C973}" type="presParOf" srcId="{81423183-AAD3-4DE8-A418-E8F809F8C987}" destId="{D39B4F56-0307-4D1A-8BBC-245927D97799}" srcOrd="3" destOrd="0" presId="urn:microsoft.com/office/officeart/2008/layout/BendingPictureCaption"/>
    <dgm:cxn modelId="{36BF4FB1-B420-4F66-B081-EE5F5884E957}" type="presParOf" srcId="{81423183-AAD3-4DE8-A418-E8F809F8C987}" destId="{E6F62B82-2F64-4760-8391-BC34934E39AD}" srcOrd="4" destOrd="0" presId="urn:microsoft.com/office/officeart/2008/layout/BendingPictureCaption"/>
    <dgm:cxn modelId="{A9F78F23-4F03-4AE4-89F8-986998BE8B5C}" type="presParOf" srcId="{E6F62B82-2F64-4760-8391-BC34934E39AD}" destId="{D8B7F4EE-4215-4F88-A0A8-7BAC227645AE}" srcOrd="0" destOrd="0" presId="urn:microsoft.com/office/officeart/2008/layout/BendingPictureCaption"/>
    <dgm:cxn modelId="{82CBB668-6AAF-46A2-8804-A351A25DD370}" type="presParOf" srcId="{E6F62B82-2F64-4760-8391-BC34934E39AD}" destId="{2918A2EB-215D-41AA-98CA-E86E5DF42577}" srcOrd="1" destOrd="0" presId="urn:microsoft.com/office/officeart/2008/layout/BendingPictureCaption"/>
    <dgm:cxn modelId="{282F981E-4E81-47FC-B0AE-A53C4558C86F}" type="presParOf" srcId="{81423183-AAD3-4DE8-A418-E8F809F8C987}" destId="{07B874FD-AF6E-4FA0-BBE8-9592DDBC5A01}" srcOrd="5" destOrd="0" presId="urn:microsoft.com/office/officeart/2008/layout/BendingPictureCaption"/>
    <dgm:cxn modelId="{1A034A11-F671-4420-8EDE-EC307B542534}" type="presParOf" srcId="{81423183-AAD3-4DE8-A418-E8F809F8C987}" destId="{C672A08A-EA97-4506-8270-F7ED55FDB2D8}" srcOrd="6" destOrd="0" presId="urn:microsoft.com/office/officeart/2008/layout/BendingPictureCaption"/>
    <dgm:cxn modelId="{07C4FDA2-40FF-4B73-AEE2-84B969695401}" type="presParOf" srcId="{C672A08A-EA97-4506-8270-F7ED55FDB2D8}" destId="{3A3BCAA1-3D66-40A6-8717-2E4B283FAE28}" srcOrd="0" destOrd="0" presId="urn:microsoft.com/office/officeart/2008/layout/BendingPictureCaption"/>
    <dgm:cxn modelId="{C2E102AC-3A92-41A7-BDA0-3741B92E3594}" type="presParOf" srcId="{C672A08A-EA97-4506-8270-F7ED55FDB2D8}" destId="{D0471E81-4927-44A7-B538-605F17F56BED}" srcOrd="1" destOrd="0" presId="urn:microsoft.com/office/officeart/2008/layout/BendingPictureCaption"/>
    <dgm:cxn modelId="{4C8E84A7-DFF4-47A3-B5B4-1E1557AE9040}" type="presParOf" srcId="{81423183-AAD3-4DE8-A418-E8F809F8C987}" destId="{ABE3EE19-7F6A-45C7-A7C3-9A84AC256107}" srcOrd="7" destOrd="0" presId="urn:microsoft.com/office/officeart/2008/layout/BendingPictureCaption"/>
    <dgm:cxn modelId="{9FE3F82D-75D6-4F8B-B730-367B220A512D}" type="presParOf" srcId="{81423183-AAD3-4DE8-A418-E8F809F8C987}" destId="{E233E8CB-9F7E-4E90-95F1-13F82E6A1B73}" srcOrd="8" destOrd="0" presId="urn:microsoft.com/office/officeart/2008/layout/BendingPictureCaption"/>
    <dgm:cxn modelId="{2DA41E24-823F-45ED-B432-E25320B93B98}" type="presParOf" srcId="{E233E8CB-9F7E-4E90-95F1-13F82E6A1B73}" destId="{4EEFC67D-2B5A-45AB-9CE7-7D2549A6D5F1}" srcOrd="0" destOrd="0" presId="urn:microsoft.com/office/officeart/2008/layout/BendingPictureCaption"/>
    <dgm:cxn modelId="{4BFD87F4-793F-4245-A725-9FB52D8046F9}" type="presParOf" srcId="{E233E8CB-9F7E-4E90-95F1-13F82E6A1B73}" destId="{5FAF9EBF-61C2-4C6E-B07B-F9FCF9CC2456}" srcOrd="1" destOrd="0" presId="urn:microsoft.com/office/officeart/2008/layout/BendingPictureCaption"/>
    <dgm:cxn modelId="{3105D77F-F0BA-4472-9C17-8019D85E37D7}" type="presParOf" srcId="{81423183-AAD3-4DE8-A418-E8F809F8C987}" destId="{8FEE237D-6212-4C4A-BE16-A7E4F5DD9538}" srcOrd="9" destOrd="0" presId="urn:microsoft.com/office/officeart/2008/layout/BendingPictureCaption"/>
    <dgm:cxn modelId="{2A25DCA5-54BF-4618-8775-A68E940511AA}" type="presParOf" srcId="{81423183-AAD3-4DE8-A418-E8F809F8C987}" destId="{7FEB17BF-3BB8-42C0-98FB-9BE9ED41FFE1}" srcOrd="10" destOrd="0" presId="urn:microsoft.com/office/officeart/2008/layout/BendingPictureCaption"/>
    <dgm:cxn modelId="{C8683A3E-2EE9-4398-BE8C-176DA6BA341E}" type="presParOf" srcId="{7FEB17BF-3BB8-42C0-98FB-9BE9ED41FFE1}" destId="{DBD88018-C4F0-4DD2-99AF-77FF8EBA08EA}" srcOrd="0" destOrd="0" presId="urn:microsoft.com/office/officeart/2008/layout/BendingPictureCaption"/>
    <dgm:cxn modelId="{E60E4289-3B49-4E10-B527-66B6B6EBB617}" type="presParOf" srcId="{7FEB17BF-3BB8-42C0-98FB-9BE9ED41FFE1}" destId="{D7654ABF-EDCC-490E-8900-711E86AB9329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778C38-4635-44C8-B1AA-3F40A029F001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1400624-65B3-4520-B5F4-6BAF61C2B65F}">
      <dgm:prSet phldrT="[Tekst]"/>
      <dgm:spPr>
        <a:solidFill>
          <a:srgbClr val="002060"/>
        </a:solidFill>
      </dgm:spPr>
      <dgm:t>
        <a:bodyPr/>
        <a:lstStyle/>
        <a:p>
          <a:r>
            <a:rPr lang="pl-PL" b="0" i="0" dirty="0">
              <a:latin typeface="Cambria" panose="02040503050406030204" pitchFamily="18" charset="0"/>
              <a:ea typeface="Cambria" panose="02040503050406030204" pitchFamily="18" charset="0"/>
            </a:rPr>
            <a:t>Pistacje</a:t>
          </a:r>
          <a:endParaRPr lang="pl-PL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C2EEC28-6E66-4F2D-8FE6-002DBACC88E7}" type="parTrans" cxnId="{97860968-1D01-4289-BA02-2B8797608407}">
      <dgm:prSet/>
      <dgm:spPr/>
      <dgm:t>
        <a:bodyPr/>
        <a:lstStyle/>
        <a:p>
          <a:endParaRPr lang="pl-PL"/>
        </a:p>
      </dgm:t>
    </dgm:pt>
    <dgm:pt modelId="{1C93C86A-0D25-4956-955C-CE4DA88AE8E2}" type="sibTrans" cxnId="{97860968-1D01-4289-BA02-2B8797608407}">
      <dgm:prSet/>
      <dgm:spPr/>
      <dgm:t>
        <a:bodyPr/>
        <a:lstStyle/>
        <a:p>
          <a:endParaRPr lang="pl-PL"/>
        </a:p>
      </dgm:t>
    </dgm:pt>
    <dgm:pt modelId="{D8D83037-208B-42F6-8C0F-9CBE6F062E21}">
      <dgm:prSet phldrT="[Tekst]"/>
      <dgm:spPr>
        <a:solidFill>
          <a:srgbClr val="002060"/>
        </a:solidFill>
      </dgm:spPr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Figowiec</a:t>
          </a:r>
        </a:p>
      </dgm:t>
    </dgm:pt>
    <dgm:pt modelId="{E84EC4D7-9C69-40FB-BDD3-2787590CA0E3}" type="parTrans" cxnId="{E7599A65-9E1F-4756-9373-C93F35816994}">
      <dgm:prSet/>
      <dgm:spPr/>
      <dgm:t>
        <a:bodyPr/>
        <a:lstStyle/>
        <a:p>
          <a:endParaRPr lang="pl-PL"/>
        </a:p>
      </dgm:t>
    </dgm:pt>
    <dgm:pt modelId="{004ECFAA-99CE-49A3-8C2A-A16C0696468C}" type="sibTrans" cxnId="{E7599A65-9E1F-4756-9373-C93F35816994}">
      <dgm:prSet/>
      <dgm:spPr/>
      <dgm:t>
        <a:bodyPr/>
        <a:lstStyle/>
        <a:p>
          <a:endParaRPr lang="pl-PL"/>
        </a:p>
      </dgm:t>
    </dgm:pt>
    <dgm:pt modelId="{F0B7A83C-E13F-4984-BC3C-58E5A7A43D33}">
      <dgm:prSet/>
      <dgm:spPr>
        <a:solidFill>
          <a:srgbClr val="002060"/>
        </a:solidFill>
      </dgm:spPr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Rozmaryn</a:t>
          </a:r>
        </a:p>
      </dgm:t>
    </dgm:pt>
    <dgm:pt modelId="{205A9619-5854-419E-9915-D04286918AC1}" type="parTrans" cxnId="{30553792-5003-4F72-BC8C-9BBD82321F6D}">
      <dgm:prSet/>
      <dgm:spPr/>
      <dgm:t>
        <a:bodyPr/>
        <a:lstStyle/>
        <a:p>
          <a:endParaRPr lang="pl-PL"/>
        </a:p>
      </dgm:t>
    </dgm:pt>
    <dgm:pt modelId="{DD2B8CE4-A59F-4ABB-9B73-444EA7FBC48E}" type="sibTrans" cxnId="{30553792-5003-4F72-BC8C-9BBD82321F6D}">
      <dgm:prSet/>
      <dgm:spPr/>
      <dgm:t>
        <a:bodyPr/>
        <a:lstStyle/>
        <a:p>
          <a:endParaRPr lang="pl-PL"/>
        </a:p>
      </dgm:t>
    </dgm:pt>
    <dgm:pt modelId="{1E1E9FD8-5366-4822-A3FC-6B31862D9DDB}">
      <dgm:prSet/>
      <dgm:spPr>
        <a:solidFill>
          <a:srgbClr val="002060"/>
        </a:solidFill>
      </dgm:spPr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Winorośl</a:t>
          </a:r>
        </a:p>
      </dgm:t>
    </dgm:pt>
    <dgm:pt modelId="{62AEBA33-B754-4CAA-84FD-F5FAD54A2F07}" type="parTrans" cxnId="{593A10B2-6ED2-40A2-BE9F-70F24C6A29F0}">
      <dgm:prSet/>
      <dgm:spPr/>
      <dgm:t>
        <a:bodyPr/>
        <a:lstStyle/>
        <a:p>
          <a:endParaRPr lang="pl-PL"/>
        </a:p>
      </dgm:t>
    </dgm:pt>
    <dgm:pt modelId="{367CB630-2706-446E-BB9C-46E57DE7364E}" type="sibTrans" cxnId="{593A10B2-6ED2-40A2-BE9F-70F24C6A29F0}">
      <dgm:prSet/>
      <dgm:spPr/>
      <dgm:t>
        <a:bodyPr/>
        <a:lstStyle/>
        <a:p>
          <a:endParaRPr lang="pl-PL"/>
        </a:p>
      </dgm:t>
    </dgm:pt>
    <dgm:pt modelId="{B4942A28-4B31-4E7F-89F7-8A9F23A72F31}">
      <dgm:prSet/>
      <dgm:spPr>
        <a:solidFill>
          <a:srgbClr val="002060"/>
        </a:solidFill>
      </dgm:spPr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Pomidory</a:t>
          </a:r>
        </a:p>
      </dgm:t>
    </dgm:pt>
    <dgm:pt modelId="{186B7540-1C43-4F8D-AF26-15B5706FE860}" type="parTrans" cxnId="{C4F3A50F-5925-4B6C-BB11-659F53B3092C}">
      <dgm:prSet/>
      <dgm:spPr/>
      <dgm:t>
        <a:bodyPr/>
        <a:lstStyle/>
        <a:p>
          <a:endParaRPr lang="pl-PL"/>
        </a:p>
      </dgm:t>
    </dgm:pt>
    <dgm:pt modelId="{421AB5E0-1D30-47B9-940B-25F082CD95B1}" type="sibTrans" cxnId="{C4F3A50F-5925-4B6C-BB11-659F53B3092C}">
      <dgm:prSet/>
      <dgm:spPr/>
      <dgm:t>
        <a:bodyPr/>
        <a:lstStyle/>
        <a:p>
          <a:endParaRPr lang="pl-PL"/>
        </a:p>
      </dgm:t>
    </dgm:pt>
    <dgm:pt modelId="{234BD3F0-8295-4C06-B001-1D6AE16944AF}">
      <dgm:prSet/>
      <dgm:spPr>
        <a:solidFill>
          <a:srgbClr val="002060"/>
        </a:solidFill>
      </dgm:spPr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Mandarynki</a:t>
          </a:r>
        </a:p>
      </dgm:t>
    </dgm:pt>
    <dgm:pt modelId="{2C030C0E-ECFC-4ADD-9F84-598476E29F48}" type="parTrans" cxnId="{8476142D-9156-4E64-977C-6CE314805F38}">
      <dgm:prSet/>
      <dgm:spPr/>
      <dgm:t>
        <a:bodyPr/>
        <a:lstStyle/>
        <a:p>
          <a:endParaRPr lang="pl-PL"/>
        </a:p>
      </dgm:t>
    </dgm:pt>
    <dgm:pt modelId="{E28F8E58-7D32-470D-8404-07186344EA69}" type="sibTrans" cxnId="{8476142D-9156-4E64-977C-6CE314805F38}">
      <dgm:prSet/>
      <dgm:spPr/>
      <dgm:t>
        <a:bodyPr/>
        <a:lstStyle/>
        <a:p>
          <a:endParaRPr lang="pl-PL"/>
        </a:p>
      </dgm:t>
    </dgm:pt>
    <dgm:pt modelId="{81423183-AAD3-4DE8-A418-E8F809F8C987}" type="pres">
      <dgm:prSet presAssocID="{E2778C38-4635-44C8-B1AA-3F40A029F001}" presName="diagram" presStyleCnt="0">
        <dgm:presLayoutVars>
          <dgm:dir/>
        </dgm:presLayoutVars>
      </dgm:prSet>
      <dgm:spPr/>
    </dgm:pt>
    <dgm:pt modelId="{6296CDF3-55A8-474F-A857-8BAA6E294110}" type="pres">
      <dgm:prSet presAssocID="{A1400624-65B3-4520-B5F4-6BAF61C2B65F}" presName="composite" presStyleCnt="0"/>
      <dgm:spPr/>
    </dgm:pt>
    <dgm:pt modelId="{53BEEE22-908B-4255-87E6-B9545A68241C}" type="pres">
      <dgm:prSet presAssocID="{A1400624-65B3-4520-B5F4-6BAF61C2B65F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</dgm:pt>
    <dgm:pt modelId="{C8ACCFD2-EE97-4D45-AF53-A5FCED74B748}" type="pres">
      <dgm:prSet presAssocID="{A1400624-65B3-4520-B5F4-6BAF61C2B65F}" presName="Parent" presStyleLbl="node0" presStyleIdx="0" presStyleCnt="6">
        <dgm:presLayoutVars>
          <dgm:bulletEnabled val="1"/>
        </dgm:presLayoutVars>
      </dgm:prSet>
      <dgm:spPr/>
    </dgm:pt>
    <dgm:pt modelId="{B32741C6-84E9-40E6-8FA4-996216FB3AA4}" type="pres">
      <dgm:prSet presAssocID="{1C93C86A-0D25-4956-955C-CE4DA88AE8E2}" presName="sibTrans" presStyleCnt="0"/>
      <dgm:spPr/>
    </dgm:pt>
    <dgm:pt modelId="{EC6A3703-333E-4CEA-BE62-6C1FAD16EDB0}" type="pres">
      <dgm:prSet presAssocID="{234BD3F0-8295-4C06-B001-1D6AE16944AF}" presName="composite" presStyleCnt="0"/>
      <dgm:spPr/>
    </dgm:pt>
    <dgm:pt modelId="{859BBD96-A77D-4D53-B896-067B4A4165B2}" type="pres">
      <dgm:prSet presAssocID="{234BD3F0-8295-4C06-B001-1D6AE16944AF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AEEA44B4-56A7-44C1-92CF-0996EAEEB039}" type="pres">
      <dgm:prSet presAssocID="{234BD3F0-8295-4C06-B001-1D6AE16944AF}" presName="Parent" presStyleLbl="node0" presStyleIdx="1" presStyleCnt="6">
        <dgm:presLayoutVars>
          <dgm:bulletEnabled val="1"/>
        </dgm:presLayoutVars>
      </dgm:prSet>
      <dgm:spPr/>
    </dgm:pt>
    <dgm:pt modelId="{D39B4F56-0307-4D1A-8BBC-245927D97799}" type="pres">
      <dgm:prSet presAssocID="{E28F8E58-7D32-470D-8404-07186344EA69}" presName="sibTrans" presStyleCnt="0"/>
      <dgm:spPr/>
    </dgm:pt>
    <dgm:pt modelId="{E6F62B82-2F64-4760-8391-BC34934E39AD}" type="pres">
      <dgm:prSet presAssocID="{B4942A28-4B31-4E7F-89F7-8A9F23A72F31}" presName="composite" presStyleCnt="0"/>
      <dgm:spPr/>
    </dgm:pt>
    <dgm:pt modelId="{D8B7F4EE-4215-4F88-A0A8-7BAC227645AE}" type="pres">
      <dgm:prSet presAssocID="{B4942A28-4B31-4E7F-89F7-8A9F23A72F31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2918A2EB-215D-41AA-98CA-E86E5DF42577}" type="pres">
      <dgm:prSet presAssocID="{B4942A28-4B31-4E7F-89F7-8A9F23A72F31}" presName="Parent" presStyleLbl="node0" presStyleIdx="2" presStyleCnt="6">
        <dgm:presLayoutVars>
          <dgm:bulletEnabled val="1"/>
        </dgm:presLayoutVars>
      </dgm:prSet>
      <dgm:spPr/>
    </dgm:pt>
    <dgm:pt modelId="{07B874FD-AF6E-4FA0-BBE8-9592DDBC5A01}" type="pres">
      <dgm:prSet presAssocID="{421AB5E0-1D30-47B9-940B-25F082CD95B1}" presName="sibTrans" presStyleCnt="0"/>
      <dgm:spPr/>
    </dgm:pt>
    <dgm:pt modelId="{C672A08A-EA97-4506-8270-F7ED55FDB2D8}" type="pres">
      <dgm:prSet presAssocID="{1E1E9FD8-5366-4822-A3FC-6B31862D9DDB}" presName="composite" presStyleCnt="0"/>
      <dgm:spPr/>
    </dgm:pt>
    <dgm:pt modelId="{3A3BCAA1-3D66-40A6-8717-2E4B283FAE28}" type="pres">
      <dgm:prSet presAssocID="{1E1E9FD8-5366-4822-A3FC-6B31862D9DDB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D0471E81-4927-44A7-B538-605F17F56BED}" type="pres">
      <dgm:prSet presAssocID="{1E1E9FD8-5366-4822-A3FC-6B31862D9DDB}" presName="Parent" presStyleLbl="node0" presStyleIdx="3" presStyleCnt="6">
        <dgm:presLayoutVars>
          <dgm:bulletEnabled val="1"/>
        </dgm:presLayoutVars>
      </dgm:prSet>
      <dgm:spPr/>
    </dgm:pt>
    <dgm:pt modelId="{ABE3EE19-7F6A-45C7-A7C3-9A84AC256107}" type="pres">
      <dgm:prSet presAssocID="{367CB630-2706-446E-BB9C-46E57DE7364E}" presName="sibTrans" presStyleCnt="0"/>
      <dgm:spPr/>
    </dgm:pt>
    <dgm:pt modelId="{E233E8CB-9F7E-4E90-95F1-13F82E6A1B73}" type="pres">
      <dgm:prSet presAssocID="{D8D83037-208B-42F6-8C0F-9CBE6F062E21}" presName="composite" presStyleCnt="0"/>
      <dgm:spPr/>
    </dgm:pt>
    <dgm:pt modelId="{4EEFC67D-2B5A-45AB-9CE7-7D2549A6D5F1}" type="pres">
      <dgm:prSet presAssocID="{D8D83037-208B-42F6-8C0F-9CBE6F062E21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5FAF9EBF-61C2-4C6E-B07B-F9FCF9CC2456}" type="pres">
      <dgm:prSet presAssocID="{D8D83037-208B-42F6-8C0F-9CBE6F062E21}" presName="Parent" presStyleLbl="node0" presStyleIdx="4" presStyleCnt="6">
        <dgm:presLayoutVars>
          <dgm:bulletEnabled val="1"/>
        </dgm:presLayoutVars>
      </dgm:prSet>
      <dgm:spPr/>
    </dgm:pt>
    <dgm:pt modelId="{8FEE237D-6212-4C4A-BE16-A7E4F5DD9538}" type="pres">
      <dgm:prSet presAssocID="{004ECFAA-99CE-49A3-8C2A-A16C0696468C}" presName="sibTrans" presStyleCnt="0"/>
      <dgm:spPr/>
    </dgm:pt>
    <dgm:pt modelId="{7FEB17BF-3BB8-42C0-98FB-9BE9ED41FFE1}" type="pres">
      <dgm:prSet presAssocID="{F0B7A83C-E13F-4984-BC3C-58E5A7A43D33}" presName="composite" presStyleCnt="0"/>
      <dgm:spPr/>
    </dgm:pt>
    <dgm:pt modelId="{DBD88018-C4F0-4DD2-99AF-77FF8EBA08EA}" type="pres">
      <dgm:prSet presAssocID="{F0B7A83C-E13F-4984-BC3C-58E5A7A43D33}" presName="Image" presStyleLbl="bgShp" presStyleIdx="5" presStyleCnt="6"/>
      <dgm:spPr>
        <a:blipFill>
          <a:blip xmlns:r="http://schemas.openxmlformats.org/officeDocument/2006/relationships" r:embed="rId6"/>
          <a:srcRect/>
          <a:stretch>
            <a:fillRect t="-1000" b="-1000"/>
          </a:stretch>
        </a:blipFill>
      </dgm:spPr>
    </dgm:pt>
    <dgm:pt modelId="{D7654ABF-EDCC-490E-8900-711E86AB9329}" type="pres">
      <dgm:prSet presAssocID="{F0B7A83C-E13F-4984-BC3C-58E5A7A43D33}" presName="Parent" presStyleLbl="node0" presStyleIdx="5" presStyleCnt="6">
        <dgm:presLayoutVars>
          <dgm:bulletEnabled val="1"/>
        </dgm:presLayoutVars>
      </dgm:prSet>
      <dgm:spPr/>
    </dgm:pt>
  </dgm:ptLst>
  <dgm:cxnLst>
    <dgm:cxn modelId="{35675905-B410-4701-97FF-C015C36F0B62}" type="presOf" srcId="{E2778C38-4635-44C8-B1AA-3F40A029F001}" destId="{81423183-AAD3-4DE8-A418-E8F809F8C987}" srcOrd="0" destOrd="0" presId="urn:microsoft.com/office/officeart/2008/layout/BendingPictureCaption"/>
    <dgm:cxn modelId="{C4F3A50F-5925-4B6C-BB11-659F53B3092C}" srcId="{E2778C38-4635-44C8-B1AA-3F40A029F001}" destId="{B4942A28-4B31-4E7F-89F7-8A9F23A72F31}" srcOrd="2" destOrd="0" parTransId="{186B7540-1C43-4F8D-AF26-15B5706FE860}" sibTransId="{421AB5E0-1D30-47B9-940B-25F082CD95B1}"/>
    <dgm:cxn modelId="{21AC6E13-BBE0-44A6-B67E-8997AD7870BB}" type="presOf" srcId="{B4942A28-4B31-4E7F-89F7-8A9F23A72F31}" destId="{2918A2EB-215D-41AA-98CA-E86E5DF42577}" srcOrd="0" destOrd="0" presId="urn:microsoft.com/office/officeart/2008/layout/BendingPictureCaption"/>
    <dgm:cxn modelId="{922DA32C-A109-4D7E-9319-E068A714A0A0}" type="presOf" srcId="{234BD3F0-8295-4C06-B001-1D6AE16944AF}" destId="{AEEA44B4-56A7-44C1-92CF-0996EAEEB039}" srcOrd="0" destOrd="0" presId="urn:microsoft.com/office/officeart/2008/layout/BendingPictureCaption"/>
    <dgm:cxn modelId="{8476142D-9156-4E64-977C-6CE314805F38}" srcId="{E2778C38-4635-44C8-B1AA-3F40A029F001}" destId="{234BD3F0-8295-4C06-B001-1D6AE16944AF}" srcOrd="1" destOrd="0" parTransId="{2C030C0E-ECFC-4ADD-9F84-598476E29F48}" sibTransId="{E28F8E58-7D32-470D-8404-07186344EA69}"/>
    <dgm:cxn modelId="{6C73573B-9393-4E59-A2BF-5CFFA8772103}" type="presOf" srcId="{A1400624-65B3-4520-B5F4-6BAF61C2B65F}" destId="{C8ACCFD2-EE97-4D45-AF53-A5FCED74B748}" srcOrd="0" destOrd="0" presId="urn:microsoft.com/office/officeart/2008/layout/BendingPictureCaption"/>
    <dgm:cxn modelId="{E7599A65-9E1F-4756-9373-C93F35816994}" srcId="{E2778C38-4635-44C8-B1AA-3F40A029F001}" destId="{D8D83037-208B-42F6-8C0F-9CBE6F062E21}" srcOrd="4" destOrd="0" parTransId="{E84EC4D7-9C69-40FB-BDD3-2787590CA0E3}" sibTransId="{004ECFAA-99CE-49A3-8C2A-A16C0696468C}"/>
    <dgm:cxn modelId="{97860968-1D01-4289-BA02-2B8797608407}" srcId="{E2778C38-4635-44C8-B1AA-3F40A029F001}" destId="{A1400624-65B3-4520-B5F4-6BAF61C2B65F}" srcOrd="0" destOrd="0" parTransId="{CC2EEC28-6E66-4F2D-8FE6-002DBACC88E7}" sibTransId="{1C93C86A-0D25-4956-955C-CE4DA88AE8E2}"/>
    <dgm:cxn modelId="{73C5E54B-8284-4FEC-A288-FAA29E82311D}" type="presOf" srcId="{D8D83037-208B-42F6-8C0F-9CBE6F062E21}" destId="{5FAF9EBF-61C2-4C6E-B07B-F9FCF9CC2456}" srcOrd="0" destOrd="0" presId="urn:microsoft.com/office/officeart/2008/layout/BendingPictureCaption"/>
    <dgm:cxn modelId="{30553792-5003-4F72-BC8C-9BBD82321F6D}" srcId="{E2778C38-4635-44C8-B1AA-3F40A029F001}" destId="{F0B7A83C-E13F-4984-BC3C-58E5A7A43D33}" srcOrd="5" destOrd="0" parTransId="{205A9619-5854-419E-9915-D04286918AC1}" sibTransId="{DD2B8CE4-A59F-4ABB-9B73-444EA7FBC48E}"/>
    <dgm:cxn modelId="{593A10B2-6ED2-40A2-BE9F-70F24C6A29F0}" srcId="{E2778C38-4635-44C8-B1AA-3F40A029F001}" destId="{1E1E9FD8-5366-4822-A3FC-6B31862D9DDB}" srcOrd="3" destOrd="0" parTransId="{62AEBA33-B754-4CAA-84FD-F5FAD54A2F07}" sibTransId="{367CB630-2706-446E-BB9C-46E57DE7364E}"/>
    <dgm:cxn modelId="{1F7C1FCB-058C-457A-8064-01DB6FCD42D4}" type="presOf" srcId="{1E1E9FD8-5366-4822-A3FC-6B31862D9DDB}" destId="{D0471E81-4927-44A7-B538-605F17F56BED}" srcOrd="0" destOrd="0" presId="urn:microsoft.com/office/officeart/2008/layout/BendingPictureCaption"/>
    <dgm:cxn modelId="{D9982CE5-D711-4D11-B8DA-674B328AC4B0}" type="presOf" srcId="{F0B7A83C-E13F-4984-BC3C-58E5A7A43D33}" destId="{D7654ABF-EDCC-490E-8900-711E86AB9329}" srcOrd="0" destOrd="0" presId="urn:microsoft.com/office/officeart/2008/layout/BendingPictureCaption"/>
    <dgm:cxn modelId="{027AA6CF-B4E5-4190-BA2B-A09B6EBAA2CA}" type="presParOf" srcId="{81423183-AAD3-4DE8-A418-E8F809F8C987}" destId="{6296CDF3-55A8-474F-A857-8BAA6E294110}" srcOrd="0" destOrd="0" presId="urn:microsoft.com/office/officeart/2008/layout/BendingPictureCaption"/>
    <dgm:cxn modelId="{EBE8E37A-B14D-469D-9018-AB900FCC3692}" type="presParOf" srcId="{6296CDF3-55A8-474F-A857-8BAA6E294110}" destId="{53BEEE22-908B-4255-87E6-B9545A68241C}" srcOrd="0" destOrd="0" presId="urn:microsoft.com/office/officeart/2008/layout/BendingPictureCaption"/>
    <dgm:cxn modelId="{074F535C-BC7C-421C-8223-628FF9982A00}" type="presParOf" srcId="{6296CDF3-55A8-474F-A857-8BAA6E294110}" destId="{C8ACCFD2-EE97-4D45-AF53-A5FCED74B748}" srcOrd="1" destOrd="0" presId="urn:microsoft.com/office/officeart/2008/layout/BendingPictureCaption"/>
    <dgm:cxn modelId="{A6CCDC4E-68A4-4AB3-87BB-381A7597DB62}" type="presParOf" srcId="{81423183-AAD3-4DE8-A418-E8F809F8C987}" destId="{B32741C6-84E9-40E6-8FA4-996216FB3AA4}" srcOrd="1" destOrd="0" presId="urn:microsoft.com/office/officeart/2008/layout/BendingPictureCaption"/>
    <dgm:cxn modelId="{3367A926-F2A4-48FD-BFD8-FDAFBB1C6100}" type="presParOf" srcId="{81423183-AAD3-4DE8-A418-E8F809F8C987}" destId="{EC6A3703-333E-4CEA-BE62-6C1FAD16EDB0}" srcOrd="2" destOrd="0" presId="urn:microsoft.com/office/officeart/2008/layout/BendingPictureCaption"/>
    <dgm:cxn modelId="{99535C55-5AFA-42F9-963D-0E2AEE9F14AD}" type="presParOf" srcId="{EC6A3703-333E-4CEA-BE62-6C1FAD16EDB0}" destId="{859BBD96-A77D-4D53-B896-067B4A4165B2}" srcOrd="0" destOrd="0" presId="urn:microsoft.com/office/officeart/2008/layout/BendingPictureCaption"/>
    <dgm:cxn modelId="{880BEFC4-C343-4EB0-BD39-26D8758CA50F}" type="presParOf" srcId="{EC6A3703-333E-4CEA-BE62-6C1FAD16EDB0}" destId="{AEEA44B4-56A7-44C1-92CF-0996EAEEB039}" srcOrd="1" destOrd="0" presId="urn:microsoft.com/office/officeart/2008/layout/BendingPictureCaption"/>
    <dgm:cxn modelId="{1981F188-4271-4D3A-85BF-44FB3683C973}" type="presParOf" srcId="{81423183-AAD3-4DE8-A418-E8F809F8C987}" destId="{D39B4F56-0307-4D1A-8BBC-245927D97799}" srcOrd="3" destOrd="0" presId="urn:microsoft.com/office/officeart/2008/layout/BendingPictureCaption"/>
    <dgm:cxn modelId="{36BF4FB1-B420-4F66-B081-EE5F5884E957}" type="presParOf" srcId="{81423183-AAD3-4DE8-A418-E8F809F8C987}" destId="{E6F62B82-2F64-4760-8391-BC34934E39AD}" srcOrd="4" destOrd="0" presId="urn:microsoft.com/office/officeart/2008/layout/BendingPictureCaption"/>
    <dgm:cxn modelId="{A9F78F23-4F03-4AE4-89F8-986998BE8B5C}" type="presParOf" srcId="{E6F62B82-2F64-4760-8391-BC34934E39AD}" destId="{D8B7F4EE-4215-4F88-A0A8-7BAC227645AE}" srcOrd="0" destOrd="0" presId="urn:microsoft.com/office/officeart/2008/layout/BendingPictureCaption"/>
    <dgm:cxn modelId="{82CBB668-6AAF-46A2-8804-A351A25DD370}" type="presParOf" srcId="{E6F62B82-2F64-4760-8391-BC34934E39AD}" destId="{2918A2EB-215D-41AA-98CA-E86E5DF42577}" srcOrd="1" destOrd="0" presId="urn:microsoft.com/office/officeart/2008/layout/BendingPictureCaption"/>
    <dgm:cxn modelId="{282F981E-4E81-47FC-B0AE-A53C4558C86F}" type="presParOf" srcId="{81423183-AAD3-4DE8-A418-E8F809F8C987}" destId="{07B874FD-AF6E-4FA0-BBE8-9592DDBC5A01}" srcOrd="5" destOrd="0" presId="urn:microsoft.com/office/officeart/2008/layout/BendingPictureCaption"/>
    <dgm:cxn modelId="{1A034A11-F671-4420-8EDE-EC307B542534}" type="presParOf" srcId="{81423183-AAD3-4DE8-A418-E8F809F8C987}" destId="{C672A08A-EA97-4506-8270-F7ED55FDB2D8}" srcOrd="6" destOrd="0" presId="urn:microsoft.com/office/officeart/2008/layout/BendingPictureCaption"/>
    <dgm:cxn modelId="{07C4FDA2-40FF-4B73-AEE2-84B969695401}" type="presParOf" srcId="{C672A08A-EA97-4506-8270-F7ED55FDB2D8}" destId="{3A3BCAA1-3D66-40A6-8717-2E4B283FAE28}" srcOrd="0" destOrd="0" presId="urn:microsoft.com/office/officeart/2008/layout/BendingPictureCaption"/>
    <dgm:cxn modelId="{C2E102AC-3A92-41A7-BDA0-3741B92E3594}" type="presParOf" srcId="{C672A08A-EA97-4506-8270-F7ED55FDB2D8}" destId="{D0471E81-4927-44A7-B538-605F17F56BED}" srcOrd="1" destOrd="0" presId="urn:microsoft.com/office/officeart/2008/layout/BendingPictureCaption"/>
    <dgm:cxn modelId="{4C8E84A7-DFF4-47A3-B5B4-1E1557AE9040}" type="presParOf" srcId="{81423183-AAD3-4DE8-A418-E8F809F8C987}" destId="{ABE3EE19-7F6A-45C7-A7C3-9A84AC256107}" srcOrd="7" destOrd="0" presId="urn:microsoft.com/office/officeart/2008/layout/BendingPictureCaption"/>
    <dgm:cxn modelId="{9FE3F82D-75D6-4F8B-B730-367B220A512D}" type="presParOf" srcId="{81423183-AAD3-4DE8-A418-E8F809F8C987}" destId="{E233E8CB-9F7E-4E90-95F1-13F82E6A1B73}" srcOrd="8" destOrd="0" presId="urn:microsoft.com/office/officeart/2008/layout/BendingPictureCaption"/>
    <dgm:cxn modelId="{2DA41E24-823F-45ED-B432-E25320B93B98}" type="presParOf" srcId="{E233E8CB-9F7E-4E90-95F1-13F82E6A1B73}" destId="{4EEFC67D-2B5A-45AB-9CE7-7D2549A6D5F1}" srcOrd="0" destOrd="0" presId="urn:microsoft.com/office/officeart/2008/layout/BendingPictureCaption"/>
    <dgm:cxn modelId="{4BFD87F4-793F-4245-A725-9FB52D8046F9}" type="presParOf" srcId="{E233E8CB-9F7E-4E90-95F1-13F82E6A1B73}" destId="{5FAF9EBF-61C2-4C6E-B07B-F9FCF9CC2456}" srcOrd="1" destOrd="0" presId="urn:microsoft.com/office/officeart/2008/layout/BendingPictureCaption"/>
    <dgm:cxn modelId="{3105D77F-F0BA-4472-9C17-8019D85E37D7}" type="presParOf" srcId="{81423183-AAD3-4DE8-A418-E8F809F8C987}" destId="{8FEE237D-6212-4C4A-BE16-A7E4F5DD9538}" srcOrd="9" destOrd="0" presId="urn:microsoft.com/office/officeart/2008/layout/BendingPictureCaption"/>
    <dgm:cxn modelId="{2A25DCA5-54BF-4618-8775-A68E940511AA}" type="presParOf" srcId="{81423183-AAD3-4DE8-A418-E8F809F8C987}" destId="{7FEB17BF-3BB8-42C0-98FB-9BE9ED41FFE1}" srcOrd="10" destOrd="0" presId="urn:microsoft.com/office/officeart/2008/layout/BendingPictureCaption"/>
    <dgm:cxn modelId="{C8683A3E-2EE9-4398-BE8C-176DA6BA341E}" type="presParOf" srcId="{7FEB17BF-3BB8-42C0-98FB-9BE9ED41FFE1}" destId="{DBD88018-C4F0-4DD2-99AF-77FF8EBA08EA}" srcOrd="0" destOrd="0" presId="urn:microsoft.com/office/officeart/2008/layout/BendingPictureCaption"/>
    <dgm:cxn modelId="{E60E4289-3B49-4E10-B527-66B6B6EBB617}" type="presParOf" srcId="{7FEB17BF-3BB8-42C0-98FB-9BE9ED41FFE1}" destId="{D7654ABF-EDCC-490E-8900-711E86AB9329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778C38-4635-44C8-B1AA-3F40A029F001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1400624-65B3-4520-B5F4-6BAF61C2B65F}">
      <dgm:prSet phldrT="[Tekst]"/>
      <dgm:spPr>
        <a:solidFill>
          <a:srgbClr val="002060"/>
        </a:solidFill>
      </dgm:spPr>
      <dgm:t>
        <a:bodyPr/>
        <a:lstStyle/>
        <a:p>
          <a:r>
            <a:rPr lang="pl-PL" b="0" i="0" dirty="0">
              <a:latin typeface="Cambria" panose="02040503050406030204" pitchFamily="18" charset="0"/>
              <a:ea typeface="Cambria" panose="02040503050406030204" pitchFamily="18" charset="0"/>
            </a:rPr>
            <a:t>Oliwki</a:t>
          </a:r>
          <a:endParaRPr lang="pl-PL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C2EEC28-6E66-4F2D-8FE6-002DBACC88E7}" type="parTrans" cxnId="{97860968-1D01-4289-BA02-2B8797608407}">
      <dgm:prSet/>
      <dgm:spPr/>
      <dgm:t>
        <a:bodyPr/>
        <a:lstStyle/>
        <a:p>
          <a:endParaRPr lang="pl-PL"/>
        </a:p>
      </dgm:t>
    </dgm:pt>
    <dgm:pt modelId="{1C93C86A-0D25-4956-955C-CE4DA88AE8E2}" type="sibTrans" cxnId="{97860968-1D01-4289-BA02-2B8797608407}">
      <dgm:prSet/>
      <dgm:spPr/>
      <dgm:t>
        <a:bodyPr/>
        <a:lstStyle/>
        <a:p>
          <a:endParaRPr lang="pl-PL"/>
        </a:p>
      </dgm:t>
    </dgm:pt>
    <dgm:pt modelId="{1E1E9FD8-5366-4822-A3FC-6B31862D9DDB}">
      <dgm:prSet/>
      <dgm:spPr>
        <a:solidFill>
          <a:srgbClr val="002060"/>
        </a:solidFill>
      </dgm:spPr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Pomarańcze</a:t>
          </a:r>
        </a:p>
      </dgm:t>
    </dgm:pt>
    <dgm:pt modelId="{62AEBA33-B754-4CAA-84FD-F5FAD54A2F07}" type="parTrans" cxnId="{593A10B2-6ED2-40A2-BE9F-70F24C6A29F0}">
      <dgm:prSet/>
      <dgm:spPr/>
      <dgm:t>
        <a:bodyPr/>
        <a:lstStyle/>
        <a:p>
          <a:endParaRPr lang="pl-PL"/>
        </a:p>
      </dgm:t>
    </dgm:pt>
    <dgm:pt modelId="{367CB630-2706-446E-BB9C-46E57DE7364E}" type="sibTrans" cxnId="{593A10B2-6ED2-40A2-BE9F-70F24C6A29F0}">
      <dgm:prSet/>
      <dgm:spPr/>
      <dgm:t>
        <a:bodyPr/>
        <a:lstStyle/>
        <a:p>
          <a:endParaRPr lang="pl-PL"/>
        </a:p>
      </dgm:t>
    </dgm:pt>
    <dgm:pt modelId="{B4942A28-4B31-4E7F-89F7-8A9F23A72F31}">
      <dgm:prSet/>
      <dgm:spPr>
        <a:solidFill>
          <a:srgbClr val="002060"/>
        </a:solidFill>
      </dgm:spPr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Migdałowiec</a:t>
          </a:r>
        </a:p>
      </dgm:t>
    </dgm:pt>
    <dgm:pt modelId="{186B7540-1C43-4F8D-AF26-15B5706FE860}" type="parTrans" cxnId="{C4F3A50F-5925-4B6C-BB11-659F53B3092C}">
      <dgm:prSet/>
      <dgm:spPr/>
      <dgm:t>
        <a:bodyPr/>
        <a:lstStyle/>
        <a:p>
          <a:endParaRPr lang="pl-PL"/>
        </a:p>
      </dgm:t>
    </dgm:pt>
    <dgm:pt modelId="{421AB5E0-1D30-47B9-940B-25F082CD95B1}" type="sibTrans" cxnId="{C4F3A50F-5925-4B6C-BB11-659F53B3092C}">
      <dgm:prSet/>
      <dgm:spPr/>
      <dgm:t>
        <a:bodyPr/>
        <a:lstStyle/>
        <a:p>
          <a:endParaRPr lang="pl-PL"/>
        </a:p>
      </dgm:t>
    </dgm:pt>
    <dgm:pt modelId="{234BD3F0-8295-4C06-B001-1D6AE16944AF}">
      <dgm:prSet/>
      <dgm:spPr>
        <a:solidFill>
          <a:srgbClr val="002060"/>
        </a:solidFill>
      </dgm:spPr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Cytryny</a:t>
          </a:r>
        </a:p>
      </dgm:t>
    </dgm:pt>
    <dgm:pt modelId="{2C030C0E-ECFC-4ADD-9F84-598476E29F48}" type="parTrans" cxnId="{8476142D-9156-4E64-977C-6CE314805F38}">
      <dgm:prSet/>
      <dgm:spPr/>
      <dgm:t>
        <a:bodyPr/>
        <a:lstStyle/>
        <a:p>
          <a:endParaRPr lang="pl-PL"/>
        </a:p>
      </dgm:t>
    </dgm:pt>
    <dgm:pt modelId="{E28F8E58-7D32-470D-8404-07186344EA69}" type="sibTrans" cxnId="{8476142D-9156-4E64-977C-6CE314805F38}">
      <dgm:prSet/>
      <dgm:spPr/>
      <dgm:t>
        <a:bodyPr/>
        <a:lstStyle/>
        <a:p>
          <a:endParaRPr lang="pl-PL"/>
        </a:p>
      </dgm:t>
    </dgm:pt>
    <dgm:pt modelId="{81423183-AAD3-4DE8-A418-E8F809F8C987}" type="pres">
      <dgm:prSet presAssocID="{E2778C38-4635-44C8-B1AA-3F40A029F001}" presName="diagram" presStyleCnt="0">
        <dgm:presLayoutVars>
          <dgm:dir/>
        </dgm:presLayoutVars>
      </dgm:prSet>
      <dgm:spPr/>
    </dgm:pt>
    <dgm:pt modelId="{6296CDF3-55A8-474F-A857-8BAA6E294110}" type="pres">
      <dgm:prSet presAssocID="{A1400624-65B3-4520-B5F4-6BAF61C2B65F}" presName="composite" presStyleCnt="0"/>
      <dgm:spPr/>
    </dgm:pt>
    <dgm:pt modelId="{53BEEE22-908B-4255-87E6-B9545A68241C}" type="pres">
      <dgm:prSet presAssocID="{A1400624-65B3-4520-B5F4-6BAF61C2B65F}" presName="Image" presStyleLbl="bgShp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C8ACCFD2-EE97-4D45-AF53-A5FCED74B748}" type="pres">
      <dgm:prSet presAssocID="{A1400624-65B3-4520-B5F4-6BAF61C2B65F}" presName="Parent" presStyleLbl="node0" presStyleIdx="0" presStyleCnt="4">
        <dgm:presLayoutVars>
          <dgm:bulletEnabled val="1"/>
        </dgm:presLayoutVars>
      </dgm:prSet>
      <dgm:spPr/>
    </dgm:pt>
    <dgm:pt modelId="{B32741C6-84E9-40E6-8FA4-996216FB3AA4}" type="pres">
      <dgm:prSet presAssocID="{1C93C86A-0D25-4956-955C-CE4DA88AE8E2}" presName="sibTrans" presStyleCnt="0"/>
      <dgm:spPr/>
    </dgm:pt>
    <dgm:pt modelId="{EC6A3703-333E-4CEA-BE62-6C1FAD16EDB0}" type="pres">
      <dgm:prSet presAssocID="{234BD3F0-8295-4C06-B001-1D6AE16944AF}" presName="composite" presStyleCnt="0"/>
      <dgm:spPr/>
    </dgm:pt>
    <dgm:pt modelId="{859BBD96-A77D-4D53-B896-067B4A4165B2}" type="pres">
      <dgm:prSet presAssocID="{234BD3F0-8295-4C06-B001-1D6AE16944AF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AEEA44B4-56A7-44C1-92CF-0996EAEEB039}" type="pres">
      <dgm:prSet presAssocID="{234BD3F0-8295-4C06-B001-1D6AE16944AF}" presName="Parent" presStyleLbl="node0" presStyleIdx="1" presStyleCnt="4">
        <dgm:presLayoutVars>
          <dgm:bulletEnabled val="1"/>
        </dgm:presLayoutVars>
      </dgm:prSet>
      <dgm:spPr/>
    </dgm:pt>
    <dgm:pt modelId="{D39B4F56-0307-4D1A-8BBC-245927D97799}" type="pres">
      <dgm:prSet presAssocID="{E28F8E58-7D32-470D-8404-07186344EA69}" presName="sibTrans" presStyleCnt="0"/>
      <dgm:spPr/>
    </dgm:pt>
    <dgm:pt modelId="{E6F62B82-2F64-4760-8391-BC34934E39AD}" type="pres">
      <dgm:prSet presAssocID="{B4942A28-4B31-4E7F-89F7-8A9F23A72F31}" presName="composite" presStyleCnt="0"/>
      <dgm:spPr/>
    </dgm:pt>
    <dgm:pt modelId="{D8B7F4EE-4215-4F88-A0A8-7BAC227645AE}" type="pres">
      <dgm:prSet presAssocID="{B4942A28-4B31-4E7F-89F7-8A9F23A72F31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2918A2EB-215D-41AA-98CA-E86E5DF42577}" type="pres">
      <dgm:prSet presAssocID="{B4942A28-4B31-4E7F-89F7-8A9F23A72F31}" presName="Parent" presStyleLbl="node0" presStyleIdx="2" presStyleCnt="4">
        <dgm:presLayoutVars>
          <dgm:bulletEnabled val="1"/>
        </dgm:presLayoutVars>
      </dgm:prSet>
      <dgm:spPr/>
    </dgm:pt>
    <dgm:pt modelId="{07B874FD-AF6E-4FA0-BBE8-9592DDBC5A01}" type="pres">
      <dgm:prSet presAssocID="{421AB5E0-1D30-47B9-940B-25F082CD95B1}" presName="sibTrans" presStyleCnt="0"/>
      <dgm:spPr/>
    </dgm:pt>
    <dgm:pt modelId="{C672A08A-EA97-4506-8270-F7ED55FDB2D8}" type="pres">
      <dgm:prSet presAssocID="{1E1E9FD8-5366-4822-A3FC-6B31862D9DDB}" presName="composite" presStyleCnt="0"/>
      <dgm:spPr/>
    </dgm:pt>
    <dgm:pt modelId="{3A3BCAA1-3D66-40A6-8717-2E4B283FAE28}" type="pres">
      <dgm:prSet presAssocID="{1E1E9FD8-5366-4822-A3FC-6B31862D9DDB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D0471E81-4927-44A7-B538-605F17F56BED}" type="pres">
      <dgm:prSet presAssocID="{1E1E9FD8-5366-4822-A3FC-6B31862D9DDB}" presName="Parent" presStyleLbl="node0" presStyleIdx="3" presStyleCnt="4">
        <dgm:presLayoutVars>
          <dgm:bulletEnabled val="1"/>
        </dgm:presLayoutVars>
      </dgm:prSet>
      <dgm:spPr/>
    </dgm:pt>
  </dgm:ptLst>
  <dgm:cxnLst>
    <dgm:cxn modelId="{35675905-B410-4701-97FF-C015C36F0B62}" type="presOf" srcId="{E2778C38-4635-44C8-B1AA-3F40A029F001}" destId="{81423183-AAD3-4DE8-A418-E8F809F8C987}" srcOrd="0" destOrd="0" presId="urn:microsoft.com/office/officeart/2008/layout/BendingPictureCaption"/>
    <dgm:cxn modelId="{C4F3A50F-5925-4B6C-BB11-659F53B3092C}" srcId="{E2778C38-4635-44C8-B1AA-3F40A029F001}" destId="{B4942A28-4B31-4E7F-89F7-8A9F23A72F31}" srcOrd="2" destOrd="0" parTransId="{186B7540-1C43-4F8D-AF26-15B5706FE860}" sibTransId="{421AB5E0-1D30-47B9-940B-25F082CD95B1}"/>
    <dgm:cxn modelId="{21AC6E13-BBE0-44A6-B67E-8997AD7870BB}" type="presOf" srcId="{B4942A28-4B31-4E7F-89F7-8A9F23A72F31}" destId="{2918A2EB-215D-41AA-98CA-E86E5DF42577}" srcOrd="0" destOrd="0" presId="urn:microsoft.com/office/officeart/2008/layout/BendingPictureCaption"/>
    <dgm:cxn modelId="{922DA32C-A109-4D7E-9319-E068A714A0A0}" type="presOf" srcId="{234BD3F0-8295-4C06-B001-1D6AE16944AF}" destId="{AEEA44B4-56A7-44C1-92CF-0996EAEEB039}" srcOrd="0" destOrd="0" presId="urn:microsoft.com/office/officeart/2008/layout/BendingPictureCaption"/>
    <dgm:cxn modelId="{8476142D-9156-4E64-977C-6CE314805F38}" srcId="{E2778C38-4635-44C8-B1AA-3F40A029F001}" destId="{234BD3F0-8295-4C06-B001-1D6AE16944AF}" srcOrd="1" destOrd="0" parTransId="{2C030C0E-ECFC-4ADD-9F84-598476E29F48}" sibTransId="{E28F8E58-7D32-470D-8404-07186344EA69}"/>
    <dgm:cxn modelId="{6C73573B-9393-4E59-A2BF-5CFFA8772103}" type="presOf" srcId="{A1400624-65B3-4520-B5F4-6BAF61C2B65F}" destId="{C8ACCFD2-EE97-4D45-AF53-A5FCED74B748}" srcOrd="0" destOrd="0" presId="urn:microsoft.com/office/officeart/2008/layout/BendingPictureCaption"/>
    <dgm:cxn modelId="{97860968-1D01-4289-BA02-2B8797608407}" srcId="{E2778C38-4635-44C8-B1AA-3F40A029F001}" destId="{A1400624-65B3-4520-B5F4-6BAF61C2B65F}" srcOrd="0" destOrd="0" parTransId="{CC2EEC28-6E66-4F2D-8FE6-002DBACC88E7}" sibTransId="{1C93C86A-0D25-4956-955C-CE4DA88AE8E2}"/>
    <dgm:cxn modelId="{593A10B2-6ED2-40A2-BE9F-70F24C6A29F0}" srcId="{E2778C38-4635-44C8-B1AA-3F40A029F001}" destId="{1E1E9FD8-5366-4822-A3FC-6B31862D9DDB}" srcOrd="3" destOrd="0" parTransId="{62AEBA33-B754-4CAA-84FD-F5FAD54A2F07}" sibTransId="{367CB630-2706-446E-BB9C-46E57DE7364E}"/>
    <dgm:cxn modelId="{1F7C1FCB-058C-457A-8064-01DB6FCD42D4}" type="presOf" srcId="{1E1E9FD8-5366-4822-A3FC-6B31862D9DDB}" destId="{D0471E81-4927-44A7-B538-605F17F56BED}" srcOrd="0" destOrd="0" presId="urn:microsoft.com/office/officeart/2008/layout/BendingPictureCaption"/>
    <dgm:cxn modelId="{027AA6CF-B4E5-4190-BA2B-A09B6EBAA2CA}" type="presParOf" srcId="{81423183-AAD3-4DE8-A418-E8F809F8C987}" destId="{6296CDF3-55A8-474F-A857-8BAA6E294110}" srcOrd="0" destOrd="0" presId="urn:microsoft.com/office/officeart/2008/layout/BendingPictureCaption"/>
    <dgm:cxn modelId="{EBE8E37A-B14D-469D-9018-AB900FCC3692}" type="presParOf" srcId="{6296CDF3-55A8-474F-A857-8BAA6E294110}" destId="{53BEEE22-908B-4255-87E6-B9545A68241C}" srcOrd="0" destOrd="0" presId="urn:microsoft.com/office/officeart/2008/layout/BendingPictureCaption"/>
    <dgm:cxn modelId="{074F535C-BC7C-421C-8223-628FF9982A00}" type="presParOf" srcId="{6296CDF3-55A8-474F-A857-8BAA6E294110}" destId="{C8ACCFD2-EE97-4D45-AF53-A5FCED74B748}" srcOrd="1" destOrd="0" presId="urn:microsoft.com/office/officeart/2008/layout/BendingPictureCaption"/>
    <dgm:cxn modelId="{A6CCDC4E-68A4-4AB3-87BB-381A7597DB62}" type="presParOf" srcId="{81423183-AAD3-4DE8-A418-E8F809F8C987}" destId="{B32741C6-84E9-40E6-8FA4-996216FB3AA4}" srcOrd="1" destOrd="0" presId="urn:microsoft.com/office/officeart/2008/layout/BendingPictureCaption"/>
    <dgm:cxn modelId="{3367A926-F2A4-48FD-BFD8-FDAFBB1C6100}" type="presParOf" srcId="{81423183-AAD3-4DE8-A418-E8F809F8C987}" destId="{EC6A3703-333E-4CEA-BE62-6C1FAD16EDB0}" srcOrd="2" destOrd="0" presId="urn:microsoft.com/office/officeart/2008/layout/BendingPictureCaption"/>
    <dgm:cxn modelId="{99535C55-5AFA-42F9-963D-0E2AEE9F14AD}" type="presParOf" srcId="{EC6A3703-333E-4CEA-BE62-6C1FAD16EDB0}" destId="{859BBD96-A77D-4D53-B896-067B4A4165B2}" srcOrd="0" destOrd="0" presId="urn:microsoft.com/office/officeart/2008/layout/BendingPictureCaption"/>
    <dgm:cxn modelId="{880BEFC4-C343-4EB0-BD39-26D8758CA50F}" type="presParOf" srcId="{EC6A3703-333E-4CEA-BE62-6C1FAD16EDB0}" destId="{AEEA44B4-56A7-44C1-92CF-0996EAEEB039}" srcOrd="1" destOrd="0" presId="urn:microsoft.com/office/officeart/2008/layout/BendingPictureCaption"/>
    <dgm:cxn modelId="{1981F188-4271-4D3A-85BF-44FB3683C973}" type="presParOf" srcId="{81423183-AAD3-4DE8-A418-E8F809F8C987}" destId="{D39B4F56-0307-4D1A-8BBC-245927D97799}" srcOrd="3" destOrd="0" presId="urn:microsoft.com/office/officeart/2008/layout/BendingPictureCaption"/>
    <dgm:cxn modelId="{36BF4FB1-B420-4F66-B081-EE5F5884E957}" type="presParOf" srcId="{81423183-AAD3-4DE8-A418-E8F809F8C987}" destId="{E6F62B82-2F64-4760-8391-BC34934E39AD}" srcOrd="4" destOrd="0" presId="urn:microsoft.com/office/officeart/2008/layout/BendingPictureCaption"/>
    <dgm:cxn modelId="{A9F78F23-4F03-4AE4-89F8-986998BE8B5C}" type="presParOf" srcId="{E6F62B82-2F64-4760-8391-BC34934E39AD}" destId="{D8B7F4EE-4215-4F88-A0A8-7BAC227645AE}" srcOrd="0" destOrd="0" presId="urn:microsoft.com/office/officeart/2008/layout/BendingPictureCaption"/>
    <dgm:cxn modelId="{82CBB668-6AAF-46A2-8804-A351A25DD370}" type="presParOf" srcId="{E6F62B82-2F64-4760-8391-BC34934E39AD}" destId="{2918A2EB-215D-41AA-98CA-E86E5DF42577}" srcOrd="1" destOrd="0" presId="urn:microsoft.com/office/officeart/2008/layout/BendingPictureCaption"/>
    <dgm:cxn modelId="{282F981E-4E81-47FC-B0AE-A53C4558C86F}" type="presParOf" srcId="{81423183-AAD3-4DE8-A418-E8F809F8C987}" destId="{07B874FD-AF6E-4FA0-BBE8-9592DDBC5A01}" srcOrd="5" destOrd="0" presId="urn:microsoft.com/office/officeart/2008/layout/BendingPictureCaption"/>
    <dgm:cxn modelId="{1A034A11-F671-4420-8EDE-EC307B542534}" type="presParOf" srcId="{81423183-AAD3-4DE8-A418-E8F809F8C987}" destId="{C672A08A-EA97-4506-8270-F7ED55FDB2D8}" srcOrd="6" destOrd="0" presId="urn:microsoft.com/office/officeart/2008/layout/BendingPictureCaption"/>
    <dgm:cxn modelId="{07C4FDA2-40FF-4B73-AEE2-84B969695401}" type="presParOf" srcId="{C672A08A-EA97-4506-8270-F7ED55FDB2D8}" destId="{3A3BCAA1-3D66-40A6-8717-2E4B283FAE28}" srcOrd="0" destOrd="0" presId="urn:microsoft.com/office/officeart/2008/layout/BendingPictureCaption"/>
    <dgm:cxn modelId="{C2E102AC-3A92-41A7-BDA0-3741B92E3594}" type="presParOf" srcId="{C672A08A-EA97-4506-8270-F7ED55FDB2D8}" destId="{D0471E81-4927-44A7-B538-605F17F56BED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778C38-4635-44C8-B1AA-3F40A029F001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1400624-65B3-4520-B5F4-6BAF61C2B65F}">
      <dgm:prSet phldrT="[Tekst]"/>
      <dgm:spPr>
        <a:solidFill>
          <a:srgbClr val="002060"/>
        </a:solidFill>
      </dgm:spPr>
      <dgm:t>
        <a:bodyPr/>
        <a:lstStyle/>
        <a:p>
          <a:r>
            <a:rPr lang="pl-PL" b="0" i="0" dirty="0">
              <a:latin typeface="Cambria" panose="02040503050406030204" pitchFamily="18" charset="0"/>
              <a:ea typeface="Cambria" panose="02040503050406030204" pitchFamily="18" charset="0"/>
            </a:rPr>
            <a:t>Cykada</a:t>
          </a:r>
          <a:endParaRPr lang="pl-PL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C2EEC28-6E66-4F2D-8FE6-002DBACC88E7}" type="parTrans" cxnId="{97860968-1D01-4289-BA02-2B8797608407}">
      <dgm:prSet/>
      <dgm:spPr/>
      <dgm:t>
        <a:bodyPr/>
        <a:lstStyle/>
        <a:p>
          <a:endParaRPr lang="pl-PL"/>
        </a:p>
      </dgm:t>
    </dgm:pt>
    <dgm:pt modelId="{1C93C86A-0D25-4956-955C-CE4DA88AE8E2}" type="sibTrans" cxnId="{97860968-1D01-4289-BA02-2B8797608407}">
      <dgm:prSet/>
      <dgm:spPr/>
      <dgm:t>
        <a:bodyPr/>
        <a:lstStyle/>
        <a:p>
          <a:endParaRPr lang="pl-PL"/>
        </a:p>
      </dgm:t>
    </dgm:pt>
    <dgm:pt modelId="{D8D83037-208B-42F6-8C0F-9CBE6F062E21}">
      <dgm:prSet phldrT="[Tekst]"/>
      <dgm:spPr>
        <a:solidFill>
          <a:srgbClr val="002060"/>
        </a:solidFill>
      </dgm:spPr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Gekon</a:t>
          </a:r>
        </a:p>
      </dgm:t>
    </dgm:pt>
    <dgm:pt modelId="{E84EC4D7-9C69-40FB-BDD3-2787590CA0E3}" type="parTrans" cxnId="{E7599A65-9E1F-4756-9373-C93F35816994}">
      <dgm:prSet/>
      <dgm:spPr/>
      <dgm:t>
        <a:bodyPr/>
        <a:lstStyle/>
        <a:p>
          <a:endParaRPr lang="pl-PL"/>
        </a:p>
      </dgm:t>
    </dgm:pt>
    <dgm:pt modelId="{004ECFAA-99CE-49A3-8C2A-A16C0696468C}" type="sibTrans" cxnId="{E7599A65-9E1F-4756-9373-C93F35816994}">
      <dgm:prSet/>
      <dgm:spPr/>
      <dgm:t>
        <a:bodyPr/>
        <a:lstStyle/>
        <a:p>
          <a:endParaRPr lang="pl-PL"/>
        </a:p>
      </dgm:t>
    </dgm:pt>
    <dgm:pt modelId="{F0B7A83C-E13F-4984-BC3C-58E5A7A43D33}">
      <dgm:prSet/>
      <dgm:spPr>
        <a:solidFill>
          <a:srgbClr val="002060"/>
        </a:solidFill>
      </dgm:spPr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Ośmiornica</a:t>
          </a:r>
        </a:p>
      </dgm:t>
    </dgm:pt>
    <dgm:pt modelId="{205A9619-5854-419E-9915-D04286918AC1}" type="parTrans" cxnId="{30553792-5003-4F72-BC8C-9BBD82321F6D}">
      <dgm:prSet/>
      <dgm:spPr/>
      <dgm:t>
        <a:bodyPr/>
        <a:lstStyle/>
        <a:p>
          <a:endParaRPr lang="pl-PL"/>
        </a:p>
      </dgm:t>
    </dgm:pt>
    <dgm:pt modelId="{DD2B8CE4-A59F-4ABB-9B73-444EA7FBC48E}" type="sibTrans" cxnId="{30553792-5003-4F72-BC8C-9BBD82321F6D}">
      <dgm:prSet/>
      <dgm:spPr/>
      <dgm:t>
        <a:bodyPr/>
        <a:lstStyle/>
        <a:p>
          <a:endParaRPr lang="pl-PL"/>
        </a:p>
      </dgm:t>
    </dgm:pt>
    <dgm:pt modelId="{1E1E9FD8-5366-4822-A3FC-6B31862D9DDB}">
      <dgm:prSet/>
      <dgm:spPr>
        <a:solidFill>
          <a:srgbClr val="002060"/>
        </a:solidFill>
      </dgm:spPr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Suseł</a:t>
          </a:r>
        </a:p>
      </dgm:t>
    </dgm:pt>
    <dgm:pt modelId="{62AEBA33-B754-4CAA-84FD-F5FAD54A2F07}" type="parTrans" cxnId="{593A10B2-6ED2-40A2-BE9F-70F24C6A29F0}">
      <dgm:prSet/>
      <dgm:spPr/>
      <dgm:t>
        <a:bodyPr/>
        <a:lstStyle/>
        <a:p>
          <a:endParaRPr lang="pl-PL"/>
        </a:p>
      </dgm:t>
    </dgm:pt>
    <dgm:pt modelId="{367CB630-2706-446E-BB9C-46E57DE7364E}" type="sibTrans" cxnId="{593A10B2-6ED2-40A2-BE9F-70F24C6A29F0}">
      <dgm:prSet/>
      <dgm:spPr/>
      <dgm:t>
        <a:bodyPr/>
        <a:lstStyle/>
        <a:p>
          <a:endParaRPr lang="pl-PL"/>
        </a:p>
      </dgm:t>
    </dgm:pt>
    <dgm:pt modelId="{B4942A28-4B31-4E7F-89F7-8A9F23A72F31}">
      <dgm:prSet/>
      <dgm:spPr>
        <a:solidFill>
          <a:srgbClr val="002060"/>
        </a:solidFill>
      </dgm:spPr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Ostrygi</a:t>
          </a:r>
        </a:p>
      </dgm:t>
    </dgm:pt>
    <dgm:pt modelId="{186B7540-1C43-4F8D-AF26-15B5706FE860}" type="parTrans" cxnId="{C4F3A50F-5925-4B6C-BB11-659F53B3092C}">
      <dgm:prSet/>
      <dgm:spPr/>
      <dgm:t>
        <a:bodyPr/>
        <a:lstStyle/>
        <a:p>
          <a:endParaRPr lang="pl-PL"/>
        </a:p>
      </dgm:t>
    </dgm:pt>
    <dgm:pt modelId="{421AB5E0-1D30-47B9-940B-25F082CD95B1}" type="sibTrans" cxnId="{C4F3A50F-5925-4B6C-BB11-659F53B3092C}">
      <dgm:prSet/>
      <dgm:spPr/>
      <dgm:t>
        <a:bodyPr/>
        <a:lstStyle/>
        <a:p>
          <a:endParaRPr lang="pl-PL"/>
        </a:p>
      </dgm:t>
    </dgm:pt>
    <dgm:pt modelId="{234BD3F0-8295-4C06-B001-1D6AE16944AF}">
      <dgm:prSet/>
      <dgm:spPr>
        <a:solidFill>
          <a:srgbClr val="002060"/>
        </a:solidFill>
      </dgm:spPr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Langusta</a:t>
          </a:r>
        </a:p>
      </dgm:t>
    </dgm:pt>
    <dgm:pt modelId="{2C030C0E-ECFC-4ADD-9F84-598476E29F48}" type="parTrans" cxnId="{8476142D-9156-4E64-977C-6CE314805F38}">
      <dgm:prSet/>
      <dgm:spPr/>
      <dgm:t>
        <a:bodyPr/>
        <a:lstStyle/>
        <a:p>
          <a:endParaRPr lang="pl-PL"/>
        </a:p>
      </dgm:t>
    </dgm:pt>
    <dgm:pt modelId="{E28F8E58-7D32-470D-8404-07186344EA69}" type="sibTrans" cxnId="{8476142D-9156-4E64-977C-6CE314805F38}">
      <dgm:prSet/>
      <dgm:spPr/>
      <dgm:t>
        <a:bodyPr/>
        <a:lstStyle/>
        <a:p>
          <a:endParaRPr lang="pl-PL"/>
        </a:p>
      </dgm:t>
    </dgm:pt>
    <dgm:pt modelId="{81423183-AAD3-4DE8-A418-E8F809F8C987}" type="pres">
      <dgm:prSet presAssocID="{E2778C38-4635-44C8-B1AA-3F40A029F001}" presName="diagram" presStyleCnt="0">
        <dgm:presLayoutVars>
          <dgm:dir/>
        </dgm:presLayoutVars>
      </dgm:prSet>
      <dgm:spPr/>
    </dgm:pt>
    <dgm:pt modelId="{6296CDF3-55A8-474F-A857-8BAA6E294110}" type="pres">
      <dgm:prSet presAssocID="{A1400624-65B3-4520-B5F4-6BAF61C2B65F}" presName="composite" presStyleCnt="0"/>
      <dgm:spPr/>
    </dgm:pt>
    <dgm:pt modelId="{53BEEE22-908B-4255-87E6-B9545A68241C}" type="pres">
      <dgm:prSet presAssocID="{A1400624-65B3-4520-B5F4-6BAF61C2B65F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C8ACCFD2-EE97-4D45-AF53-A5FCED74B748}" type="pres">
      <dgm:prSet presAssocID="{A1400624-65B3-4520-B5F4-6BAF61C2B65F}" presName="Parent" presStyleLbl="node0" presStyleIdx="0" presStyleCnt="6">
        <dgm:presLayoutVars>
          <dgm:bulletEnabled val="1"/>
        </dgm:presLayoutVars>
      </dgm:prSet>
      <dgm:spPr/>
    </dgm:pt>
    <dgm:pt modelId="{B32741C6-84E9-40E6-8FA4-996216FB3AA4}" type="pres">
      <dgm:prSet presAssocID="{1C93C86A-0D25-4956-955C-CE4DA88AE8E2}" presName="sibTrans" presStyleCnt="0"/>
      <dgm:spPr/>
    </dgm:pt>
    <dgm:pt modelId="{EC6A3703-333E-4CEA-BE62-6C1FAD16EDB0}" type="pres">
      <dgm:prSet presAssocID="{234BD3F0-8295-4C06-B001-1D6AE16944AF}" presName="composite" presStyleCnt="0"/>
      <dgm:spPr/>
    </dgm:pt>
    <dgm:pt modelId="{859BBD96-A77D-4D53-B896-067B4A4165B2}" type="pres">
      <dgm:prSet presAssocID="{234BD3F0-8295-4C06-B001-1D6AE16944AF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AEEA44B4-56A7-44C1-92CF-0996EAEEB039}" type="pres">
      <dgm:prSet presAssocID="{234BD3F0-8295-4C06-B001-1D6AE16944AF}" presName="Parent" presStyleLbl="node0" presStyleIdx="1" presStyleCnt="6">
        <dgm:presLayoutVars>
          <dgm:bulletEnabled val="1"/>
        </dgm:presLayoutVars>
      </dgm:prSet>
      <dgm:spPr/>
    </dgm:pt>
    <dgm:pt modelId="{D39B4F56-0307-4D1A-8BBC-245927D97799}" type="pres">
      <dgm:prSet presAssocID="{E28F8E58-7D32-470D-8404-07186344EA69}" presName="sibTrans" presStyleCnt="0"/>
      <dgm:spPr/>
    </dgm:pt>
    <dgm:pt modelId="{E6F62B82-2F64-4760-8391-BC34934E39AD}" type="pres">
      <dgm:prSet presAssocID="{B4942A28-4B31-4E7F-89F7-8A9F23A72F31}" presName="composite" presStyleCnt="0"/>
      <dgm:spPr/>
    </dgm:pt>
    <dgm:pt modelId="{D8B7F4EE-4215-4F88-A0A8-7BAC227645AE}" type="pres">
      <dgm:prSet presAssocID="{B4942A28-4B31-4E7F-89F7-8A9F23A72F31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2918A2EB-215D-41AA-98CA-E86E5DF42577}" type="pres">
      <dgm:prSet presAssocID="{B4942A28-4B31-4E7F-89F7-8A9F23A72F31}" presName="Parent" presStyleLbl="node0" presStyleIdx="2" presStyleCnt="6">
        <dgm:presLayoutVars>
          <dgm:bulletEnabled val="1"/>
        </dgm:presLayoutVars>
      </dgm:prSet>
      <dgm:spPr/>
    </dgm:pt>
    <dgm:pt modelId="{07B874FD-AF6E-4FA0-BBE8-9592DDBC5A01}" type="pres">
      <dgm:prSet presAssocID="{421AB5E0-1D30-47B9-940B-25F082CD95B1}" presName="sibTrans" presStyleCnt="0"/>
      <dgm:spPr/>
    </dgm:pt>
    <dgm:pt modelId="{C672A08A-EA97-4506-8270-F7ED55FDB2D8}" type="pres">
      <dgm:prSet presAssocID="{1E1E9FD8-5366-4822-A3FC-6B31862D9DDB}" presName="composite" presStyleCnt="0"/>
      <dgm:spPr/>
    </dgm:pt>
    <dgm:pt modelId="{3A3BCAA1-3D66-40A6-8717-2E4B283FAE28}" type="pres">
      <dgm:prSet presAssocID="{1E1E9FD8-5366-4822-A3FC-6B31862D9DDB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D0471E81-4927-44A7-B538-605F17F56BED}" type="pres">
      <dgm:prSet presAssocID="{1E1E9FD8-5366-4822-A3FC-6B31862D9DDB}" presName="Parent" presStyleLbl="node0" presStyleIdx="3" presStyleCnt="6">
        <dgm:presLayoutVars>
          <dgm:bulletEnabled val="1"/>
        </dgm:presLayoutVars>
      </dgm:prSet>
      <dgm:spPr/>
    </dgm:pt>
    <dgm:pt modelId="{ABE3EE19-7F6A-45C7-A7C3-9A84AC256107}" type="pres">
      <dgm:prSet presAssocID="{367CB630-2706-446E-BB9C-46E57DE7364E}" presName="sibTrans" presStyleCnt="0"/>
      <dgm:spPr/>
    </dgm:pt>
    <dgm:pt modelId="{E233E8CB-9F7E-4E90-95F1-13F82E6A1B73}" type="pres">
      <dgm:prSet presAssocID="{D8D83037-208B-42F6-8C0F-9CBE6F062E21}" presName="composite" presStyleCnt="0"/>
      <dgm:spPr/>
    </dgm:pt>
    <dgm:pt modelId="{4EEFC67D-2B5A-45AB-9CE7-7D2549A6D5F1}" type="pres">
      <dgm:prSet presAssocID="{D8D83037-208B-42F6-8C0F-9CBE6F062E21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5FAF9EBF-61C2-4C6E-B07B-F9FCF9CC2456}" type="pres">
      <dgm:prSet presAssocID="{D8D83037-208B-42F6-8C0F-9CBE6F062E21}" presName="Parent" presStyleLbl="node0" presStyleIdx="4" presStyleCnt="6">
        <dgm:presLayoutVars>
          <dgm:bulletEnabled val="1"/>
        </dgm:presLayoutVars>
      </dgm:prSet>
      <dgm:spPr/>
    </dgm:pt>
    <dgm:pt modelId="{8FEE237D-6212-4C4A-BE16-A7E4F5DD9538}" type="pres">
      <dgm:prSet presAssocID="{004ECFAA-99CE-49A3-8C2A-A16C0696468C}" presName="sibTrans" presStyleCnt="0"/>
      <dgm:spPr/>
    </dgm:pt>
    <dgm:pt modelId="{7FEB17BF-3BB8-42C0-98FB-9BE9ED41FFE1}" type="pres">
      <dgm:prSet presAssocID="{F0B7A83C-E13F-4984-BC3C-58E5A7A43D33}" presName="composite" presStyleCnt="0"/>
      <dgm:spPr/>
    </dgm:pt>
    <dgm:pt modelId="{DBD88018-C4F0-4DD2-99AF-77FF8EBA08EA}" type="pres">
      <dgm:prSet presAssocID="{F0B7A83C-E13F-4984-BC3C-58E5A7A43D33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D7654ABF-EDCC-490E-8900-711E86AB9329}" type="pres">
      <dgm:prSet presAssocID="{F0B7A83C-E13F-4984-BC3C-58E5A7A43D33}" presName="Parent" presStyleLbl="node0" presStyleIdx="5" presStyleCnt="6">
        <dgm:presLayoutVars>
          <dgm:bulletEnabled val="1"/>
        </dgm:presLayoutVars>
      </dgm:prSet>
      <dgm:spPr/>
    </dgm:pt>
  </dgm:ptLst>
  <dgm:cxnLst>
    <dgm:cxn modelId="{35675905-B410-4701-97FF-C015C36F0B62}" type="presOf" srcId="{E2778C38-4635-44C8-B1AA-3F40A029F001}" destId="{81423183-AAD3-4DE8-A418-E8F809F8C987}" srcOrd="0" destOrd="0" presId="urn:microsoft.com/office/officeart/2008/layout/BendingPictureCaption"/>
    <dgm:cxn modelId="{C4F3A50F-5925-4B6C-BB11-659F53B3092C}" srcId="{E2778C38-4635-44C8-B1AA-3F40A029F001}" destId="{B4942A28-4B31-4E7F-89F7-8A9F23A72F31}" srcOrd="2" destOrd="0" parTransId="{186B7540-1C43-4F8D-AF26-15B5706FE860}" sibTransId="{421AB5E0-1D30-47B9-940B-25F082CD95B1}"/>
    <dgm:cxn modelId="{21AC6E13-BBE0-44A6-B67E-8997AD7870BB}" type="presOf" srcId="{B4942A28-4B31-4E7F-89F7-8A9F23A72F31}" destId="{2918A2EB-215D-41AA-98CA-E86E5DF42577}" srcOrd="0" destOrd="0" presId="urn:microsoft.com/office/officeart/2008/layout/BendingPictureCaption"/>
    <dgm:cxn modelId="{922DA32C-A109-4D7E-9319-E068A714A0A0}" type="presOf" srcId="{234BD3F0-8295-4C06-B001-1D6AE16944AF}" destId="{AEEA44B4-56A7-44C1-92CF-0996EAEEB039}" srcOrd="0" destOrd="0" presId="urn:microsoft.com/office/officeart/2008/layout/BendingPictureCaption"/>
    <dgm:cxn modelId="{8476142D-9156-4E64-977C-6CE314805F38}" srcId="{E2778C38-4635-44C8-B1AA-3F40A029F001}" destId="{234BD3F0-8295-4C06-B001-1D6AE16944AF}" srcOrd="1" destOrd="0" parTransId="{2C030C0E-ECFC-4ADD-9F84-598476E29F48}" sibTransId="{E28F8E58-7D32-470D-8404-07186344EA69}"/>
    <dgm:cxn modelId="{6C73573B-9393-4E59-A2BF-5CFFA8772103}" type="presOf" srcId="{A1400624-65B3-4520-B5F4-6BAF61C2B65F}" destId="{C8ACCFD2-EE97-4D45-AF53-A5FCED74B748}" srcOrd="0" destOrd="0" presId="urn:microsoft.com/office/officeart/2008/layout/BendingPictureCaption"/>
    <dgm:cxn modelId="{E7599A65-9E1F-4756-9373-C93F35816994}" srcId="{E2778C38-4635-44C8-B1AA-3F40A029F001}" destId="{D8D83037-208B-42F6-8C0F-9CBE6F062E21}" srcOrd="4" destOrd="0" parTransId="{E84EC4D7-9C69-40FB-BDD3-2787590CA0E3}" sibTransId="{004ECFAA-99CE-49A3-8C2A-A16C0696468C}"/>
    <dgm:cxn modelId="{97860968-1D01-4289-BA02-2B8797608407}" srcId="{E2778C38-4635-44C8-B1AA-3F40A029F001}" destId="{A1400624-65B3-4520-B5F4-6BAF61C2B65F}" srcOrd="0" destOrd="0" parTransId="{CC2EEC28-6E66-4F2D-8FE6-002DBACC88E7}" sibTransId="{1C93C86A-0D25-4956-955C-CE4DA88AE8E2}"/>
    <dgm:cxn modelId="{73C5E54B-8284-4FEC-A288-FAA29E82311D}" type="presOf" srcId="{D8D83037-208B-42F6-8C0F-9CBE6F062E21}" destId="{5FAF9EBF-61C2-4C6E-B07B-F9FCF9CC2456}" srcOrd="0" destOrd="0" presId="urn:microsoft.com/office/officeart/2008/layout/BendingPictureCaption"/>
    <dgm:cxn modelId="{30553792-5003-4F72-BC8C-9BBD82321F6D}" srcId="{E2778C38-4635-44C8-B1AA-3F40A029F001}" destId="{F0B7A83C-E13F-4984-BC3C-58E5A7A43D33}" srcOrd="5" destOrd="0" parTransId="{205A9619-5854-419E-9915-D04286918AC1}" sibTransId="{DD2B8CE4-A59F-4ABB-9B73-444EA7FBC48E}"/>
    <dgm:cxn modelId="{593A10B2-6ED2-40A2-BE9F-70F24C6A29F0}" srcId="{E2778C38-4635-44C8-B1AA-3F40A029F001}" destId="{1E1E9FD8-5366-4822-A3FC-6B31862D9DDB}" srcOrd="3" destOrd="0" parTransId="{62AEBA33-B754-4CAA-84FD-F5FAD54A2F07}" sibTransId="{367CB630-2706-446E-BB9C-46E57DE7364E}"/>
    <dgm:cxn modelId="{1F7C1FCB-058C-457A-8064-01DB6FCD42D4}" type="presOf" srcId="{1E1E9FD8-5366-4822-A3FC-6B31862D9DDB}" destId="{D0471E81-4927-44A7-B538-605F17F56BED}" srcOrd="0" destOrd="0" presId="urn:microsoft.com/office/officeart/2008/layout/BendingPictureCaption"/>
    <dgm:cxn modelId="{D9982CE5-D711-4D11-B8DA-674B328AC4B0}" type="presOf" srcId="{F0B7A83C-E13F-4984-BC3C-58E5A7A43D33}" destId="{D7654ABF-EDCC-490E-8900-711E86AB9329}" srcOrd="0" destOrd="0" presId="urn:microsoft.com/office/officeart/2008/layout/BendingPictureCaption"/>
    <dgm:cxn modelId="{027AA6CF-B4E5-4190-BA2B-A09B6EBAA2CA}" type="presParOf" srcId="{81423183-AAD3-4DE8-A418-E8F809F8C987}" destId="{6296CDF3-55A8-474F-A857-8BAA6E294110}" srcOrd="0" destOrd="0" presId="urn:microsoft.com/office/officeart/2008/layout/BendingPictureCaption"/>
    <dgm:cxn modelId="{EBE8E37A-B14D-469D-9018-AB900FCC3692}" type="presParOf" srcId="{6296CDF3-55A8-474F-A857-8BAA6E294110}" destId="{53BEEE22-908B-4255-87E6-B9545A68241C}" srcOrd="0" destOrd="0" presId="urn:microsoft.com/office/officeart/2008/layout/BendingPictureCaption"/>
    <dgm:cxn modelId="{074F535C-BC7C-421C-8223-628FF9982A00}" type="presParOf" srcId="{6296CDF3-55A8-474F-A857-8BAA6E294110}" destId="{C8ACCFD2-EE97-4D45-AF53-A5FCED74B748}" srcOrd="1" destOrd="0" presId="urn:microsoft.com/office/officeart/2008/layout/BendingPictureCaption"/>
    <dgm:cxn modelId="{A6CCDC4E-68A4-4AB3-87BB-381A7597DB62}" type="presParOf" srcId="{81423183-AAD3-4DE8-A418-E8F809F8C987}" destId="{B32741C6-84E9-40E6-8FA4-996216FB3AA4}" srcOrd="1" destOrd="0" presId="urn:microsoft.com/office/officeart/2008/layout/BendingPictureCaption"/>
    <dgm:cxn modelId="{3367A926-F2A4-48FD-BFD8-FDAFBB1C6100}" type="presParOf" srcId="{81423183-AAD3-4DE8-A418-E8F809F8C987}" destId="{EC6A3703-333E-4CEA-BE62-6C1FAD16EDB0}" srcOrd="2" destOrd="0" presId="urn:microsoft.com/office/officeart/2008/layout/BendingPictureCaption"/>
    <dgm:cxn modelId="{99535C55-5AFA-42F9-963D-0E2AEE9F14AD}" type="presParOf" srcId="{EC6A3703-333E-4CEA-BE62-6C1FAD16EDB0}" destId="{859BBD96-A77D-4D53-B896-067B4A4165B2}" srcOrd="0" destOrd="0" presId="urn:microsoft.com/office/officeart/2008/layout/BendingPictureCaption"/>
    <dgm:cxn modelId="{880BEFC4-C343-4EB0-BD39-26D8758CA50F}" type="presParOf" srcId="{EC6A3703-333E-4CEA-BE62-6C1FAD16EDB0}" destId="{AEEA44B4-56A7-44C1-92CF-0996EAEEB039}" srcOrd="1" destOrd="0" presId="urn:microsoft.com/office/officeart/2008/layout/BendingPictureCaption"/>
    <dgm:cxn modelId="{1981F188-4271-4D3A-85BF-44FB3683C973}" type="presParOf" srcId="{81423183-AAD3-4DE8-A418-E8F809F8C987}" destId="{D39B4F56-0307-4D1A-8BBC-245927D97799}" srcOrd="3" destOrd="0" presId="urn:microsoft.com/office/officeart/2008/layout/BendingPictureCaption"/>
    <dgm:cxn modelId="{36BF4FB1-B420-4F66-B081-EE5F5884E957}" type="presParOf" srcId="{81423183-AAD3-4DE8-A418-E8F809F8C987}" destId="{E6F62B82-2F64-4760-8391-BC34934E39AD}" srcOrd="4" destOrd="0" presId="urn:microsoft.com/office/officeart/2008/layout/BendingPictureCaption"/>
    <dgm:cxn modelId="{A9F78F23-4F03-4AE4-89F8-986998BE8B5C}" type="presParOf" srcId="{E6F62B82-2F64-4760-8391-BC34934E39AD}" destId="{D8B7F4EE-4215-4F88-A0A8-7BAC227645AE}" srcOrd="0" destOrd="0" presId="urn:microsoft.com/office/officeart/2008/layout/BendingPictureCaption"/>
    <dgm:cxn modelId="{82CBB668-6AAF-46A2-8804-A351A25DD370}" type="presParOf" srcId="{E6F62B82-2F64-4760-8391-BC34934E39AD}" destId="{2918A2EB-215D-41AA-98CA-E86E5DF42577}" srcOrd="1" destOrd="0" presId="urn:microsoft.com/office/officeart/2008/layout/BendingPictureCaption"/>
    <dgm:cxn modelId="{282F981E-4E81-47FC-B0AE-A53C4558C86F}" type="presParOf" srcId="{81423183-AAD3-4DE8-A418-E8F809F8C987}" destId="{07B874FD-AF6E-4FA0-BBE8-9592DDBC5A01}" srcOrd="5" destOrd="0" presId="urn:microsoft.com/office/officeart/2008/layout/BendingPictureCaption"/>
    <dgm:cxn modelId="{1A034A11-F671-4420-8EDE-EC307B542534}" type="presParOf" srcId="{81423183-AAD3-4DE8-A418-E8F809F8C987}" destId="{C672A08A-EA97-4506-8270-F7ED55FDB2D8}" srcOrd="6" destOrd="0" presId="urn:microsoft.com/office/officeart/2008/layout/BendingPictureCaption"/>
    <dgm:cxn modelId="{07C4FDA2-40FF-4B73-AEE2-84B969695401}" type="presParOf" srcId="{C672A08A-EA97-4506-8270-F7ED55FDB2D8}" destId="{3A3BCAA1-3D66-40A6-8717-2E4B283FAE28}" srcOrd="0" destOrd="0" presId="urn:microsoft.com/office/officeart/2008/layout/BendingPictureCaption"/>
    <dgm:cxn modelId="{C2E102AC-3A92-41A7-BDA0-3741B92E3594}" type="presParOf" srcId="{C672A08A-EA97-4506-8270-F7ED55FDB2D8}" destId="{D0471E81-4927-44A7-B538-605F17F56BED}" srcOrd="1" destOrd="0" presId="urn:microsoft.com/office/officeart/2008/layout/BendingPictureCaption"/>
    <dgm:cxn modelId="{4C8E84A7-DFF4-47A3-B5B4-1E1557AE9040}" type="presParOf" srcId="{81423183-AAD3-4DE8-A418-E8F809F8C987}" destId="{ABE3EE19-7F6A-45C7-A7C3-9A84AC256107}" srcOrd="7" destOrd="0" presId="urn:microsoft.com/office/officeart/2008/layout/BendingPictureCaption"/>
    <dgm:cxn modelId="{9FE3F82D-75D6-4F8B-B730-367B220A512D}" type="presParOf" srcId="{81423183-AAD3-4DE8-A418-E8F809F8C987}" destId="{E233E8CB-9F7E-4E90-95F1-13F82E6A1B73}" srcOrd="8" destOrd="0" presId="urn:microsoft.com/office/officeart/2008/layout/BendingPictureCaption"/>
    <dgm:cxn modelId="{2DA41E24-823F-45ED-B432-E25320B93B98}" type="presParOf" srcId="{E233E8CB-9F7E-4E90-95F1-13F82E6A1B73}" destId="{4EEFC67D-2B5A-45AB-9CE7-7D2549A6D5F1}" srcOrd="0" destOrd="0" presId="urn:microsoft.com/office/officeart/2008/layout/BendingPictureCaption"/>
    <dgm:cxn modelId="{4BFD87F4-793F-4245-A725-9FB52D8046F9}" type="presParOf" srcId="{E233E8CB-9F7E-4E90-95F1-13F82E6A1B73}" destId="{5FAF9EBF-61C2-4C6E-B07B-F9FCF9CC2456}" srcOrd="1" destOrd="0" presId="urn:microsoft.com/office/officeart/2008/layout/BendingPictureCaption"/>
    <dgm:cxn modelId="{3105D77F-F0BA-4472-9C17-8019D85E37D7}" type="presParOf" srcId="{81423183-AAD3-4DE8-A418-E8F809F8C987}" destId="{8FEE237D-6212-4C4A-BE16-A7E4F5DD9538}" srcOrd="9" destOrd="0" presId="urn:microsoft.com/office/officeart/2008/layout/BendingPictureCaption"/>
    <dgm:cxn modelId="{2A25DCA5-54BF-4618-8775-A68E940511AA}" type="presParOf" srcId="{81423183-AAD3-4DE8-A418-E8F809F8C987}" destId="{7FEB17BF-3BB8-42C0-98FB-9BE9ED41FFE1}" srcOrd="10" destOrd="0" presId="urn:microsoft.com/office/officeart/2008/layout/BendingPictureCaption"/>
    <dgm:cxn modelId="{C8683A3E-2EE9-4398-BE8C-176DA6BA341E}" type="presParOf" srcId="{7FEB17BF-3BB8-42C0-98FB-9BE9ED41FFE1}" destId="{DBD88018-C4F0-4DD2-99AF-77FF8EBA08EA}" srcOrd="0" destOrd="0" presId="urn:microsoft.com/office/officeart/2008/layout/BendingPictureCaption"/>
    <dgm:cxn modelId="{E60E4289-3B49-4E10-B527-66B6B6EBB617}" type="presParOf" srcId="{7FEB17BF-3BB8-42C0-98FB-9BE9ED41FFE1}" destId="{D7654ABF-EDCC-490E-8900-711E86AB9329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D287084-F972-473D-9531-DD981260BBA0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3A29C09-54A1-45E8-9DAE-6055F2AD21FE}">
      <dgm:prSet phldrT="[Tekst]" custT="1"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pl-PL" sz="3600" b="0" i="0" dirty="0">
              <a:latin typeface="Cambria" panose="02040503050406030204" pitchFamily="18" charset="0"/>
              <a:ea typeface="Cambria" panose="02040503050406030204" pitchFamily="18" charset="0"/>
            </a:rPr>
            <a:t>Dlaczego ten obszar jest tak chętnie odwiedzany?</a:t>
          </a:r>
          <a:endParaRPr lang="pl-PL" sz="3600" b="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2AA9DC6-E1F9-4ED7-9570-CAF1756FE7F0}" type="parTrans" cxnId="{D6717CA9-471F-45A2-8E91-5CFAFCD251CF}">
      <dgm:prSet/>
      <dgm:spPr/>
      <dgm:t>
        <a:bodyPr/>
        <a:lstStyle/>
        <a:p>
          <a:endParaRPr lang="pl-PL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DB14492-36E6-4B10-B095-E45D853CFDE8}" type="sibTrans" cxnId="{D6717CA9-471F-45A2-8E91-5CFAFCD251CF}">
      <dgm:prSet/>
      <dgm:spPr/>
      <dgm:t>
        <a:bodyPr/>
        <a:lstStyle/>
        <a:p>
          <a:endParaRPr lang="pl-PL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83106AB-24C9-4660-851F-3E9CCFE1032C}">
      <dgm:prSet phldrT="[Tekst]"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liczne zabytki m.in. starożytnego Rzymu i Grecji</a:t>
          </a:r>
        </a:p>
      </dgm:t>
    </dgm:pt>
    <dgm:pt modelId="{EE20D66E-CA03-4BF2-B2D3-4FA85B755F90}" type="parTrans" cxnId="{35390751-F5BD-4E63-9DC8-198282901D86}">
      <dgm:prSet/>
      <dgm:spPr/>
      <dgm:t>
        <a:bodyPr/>
        <a:lstStyle/>
        <a:p>
          <a:endParaRPr lang="pl-PL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CD03AAE-9135-473A-ADFF-A4722A57ACBE}" type="sibTrans" cxnId="{35390751-F5BD-4E63-9DC8-198282901D86}">
      <dgm:prSet/>
      <dgm:spPr/>
      <dgm:t>
        <a:bodyPr/>
        <a:lstStyle/>
        <a:p>
          <a:endParaRPr lang="pl-PL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272B48D-7E8A-4F7F-8819-D5C4767DCAB1}">
      <dgm:prSet phldrT="[Tekst]"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korzystny klimat</a:t>
          </a:r>
        </a:p>
      </dgm:t>
    </dgm:pt>
    <dgm:pt modelId="{EA1AA29A-20BE-4D64-9C40-9159A6C8B074}" type="parTrans" cxnId="{2624A11E-E896-4594-9C65-05B8A028B4FC}">
      <dgm:prSet/>
      <dgm:spPr/>
      <dgm:t>
        <a:bodyPr/>
        <a:lstStyle/>
        <a:p>
          <a:endParaRPr lang="pl-PL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E15B775-19EF-4EC7-A1EC-9AF78A922B5E}" type="sibTrans" cxnId="{2624A11E-E896-4594-9C65-05B8A028B4FC}">
      <dgm:prSet/>
      <dgm:spPr/>
      <dgm:t>
        <a:bodyPr/>
        <a:lstStyle/>
        <a:p>
          <a:endParaRPr lang="pl-PL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E7CEBBD-682D-4AEE-8D84-0A874319CF2C}">
      <dgm:prSet phldrT="[Tekst]"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piękne krajobrazy</a:t>
          </a:r>
        </a:p>
      </dgm:t>
    </dgm:pt>
    <dgm:pt modelId="{91FEB7FB-3D03-433C-B272-358BB2AE4A94}" type="parTrans" cxnId="{1DF9C68F-AC42-4680-9053-8333E578C922}">
      <dgm:prSet/>
      <dgm:spPr/>
      <dgm:t>
        <a:bodyPr/>
        <a:lstStyle/>
        <a:p>
          <a:endParaRPr lang="pl-PL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570ABB3-DB8E-4537-9C0D-199DD5BC568C}" type="sibTrans" cxnId="{1DF9C68F-AC42-4680-9053-8333E578C922}">
      <dgm:prSet/>
      <dgm:spPr/>
      <dgm:t>
        <a:bodyPr/>
        <a:lstStyle/>
        <a:p>
          <a:endParaRPr lang="pl-PL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6564E32-0B94-406C-9113-7D470A90E0E9}">
      <dgm:prSet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dobra infrastruktura turystyczna (np. hotele, restauracje)</a:t>
          </a:r>
        </a:p>
      </dgm:t>
    </dgm:pt>
    <dgm:pt modelId="{7250277D-23AD-4255-B3C6-478D814FB3EB}" type="parTrans" cxnId="{4D13E1FF-2E3A-496A-9878-3A9359E9F320}">
      <dgm:prSet/>
      <dgm:spPr/>
      <dgm:t>
        <a:bodyPr/>
        <a:lstStyle/>
        <a:p>
          <a:endParaRPr lang="pl-PL"/>
        </a:p>
      </dgm:t>
    </dgm:pt>
    <dgm:pt modelId="{C3FD8A40-62D4-4640-B5BB-09AEE2A0A72F}" type="sibTrans" cxnId="{4D13E1FF-2E3A-496A-9878-3A9359E9F320}">
      <dgm:prSet/>
      <dgm:spPr/>
      <dgm:t>
        <a:bodyPr/>
        <a:lstStyle/>
        <a:p>
          <a:endParaRPr lang="pl-PL"/>
        </a:p>
      </dgm:t>
    </dgm:pt>
    <dgm:pt modelId="{CA33890C-671F-43BB-BD55-D93D8346D819}">
      <dgm:prSet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smaczna i zdrowa kuchnia</a:t>
          </a:r>
        </a:p>
      </dgm:t>
    </dgm:pt>
    <dgm:pt modelId="{DACF6404-D296-4B9A-87D5-EB9EF9150B0F}" type="parTrans" cxnId="{92C3767C-56AB-44F3-B391-A07EE39F9F94}">
      <dgm:prSet/>
      <dgm:spPr/>
      <dgm:t>
        <a:bodyPr/>
        <a:lstStyle/>
        <a:p>
          <a:endParaRPr lang="pl-PL"/>
        </a:p>
      </dgm:t>
    </dgm:pt>
    <dgm:pt modelId="{CB6DD38C-DB5F-45FE-A9EE-A293C0F58E70}" type="sibTrans" cxnId="{92C3767C-56AB-44F3-B391-A07EE39F9F94}">
      <dgm:prSet/>
      <dgm:spPr/>
      <dgm:t>
        <a:bodyPr/>
        <a:lstStyle/>
        <a:p>
          <a:endParaRPr lang="pl-PL"/>
        </a:p>
      </dgm:t>
    </dgm:pt>
    <dgm:pt modelId="{BD5A68A3-E440-4D7D-A7AC-13E89EEAEFE8}" type="pres">
      <dgm:prSet presAssocID="{1D287084-F972-473D-9531-DD981260BBA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C686C39-AC6F-4599-9F9A-9C1BDBC26BD9}" type="pres">
      <dgm:prSet presAssocID="{C3A29C09-54A1-45E8-9DAE-6055F2AD21FE}" presName="root1" presStyleCnt="0"/>
      <dgm:spPr/>
    </dgm:pt>
    <dgm:pt modelId="{29C67DD6-820E-47CF-B751-44733C7D94C3}" type="pres">
      <dgm:prSet presAssocID="{C3A29C09-54A1-45E8-9DAE-6055F2AD21FE}" presName="LevelOneTextNode" presStyleLbl="node0" presStyleIdx="0" presStyleCnt="1" custScaleX="113241">
        <dgm:presLayoutVars>
          <dgm:chPref val="3"/>
        </dgm:presLayoutVars>
      </dgm:prSet>
      <dgm:spPr/>
    </dgm:pt>
    <dgm:pt modelId="{C6CB832E-9FBA-4E6B-A41D-9E1FBB6C93EF}" type="pres">
      <dgm:prSet presAssocID="{C3A29C09-54A1-45E8-9DAE-6055F2AD21FE}" presName="level2hierChild" presStyleCnt="0"/>
      <dgm:spPr/>
    </dgm:pt>
    <dgm:pt modelId="{DE4AF029-F7D5-49E7-9085-CD574C77346A}" type="pres">
      <dgm:prSet presAssocID="{EE20D66E-CA03-4BF2-B2D3-4FA85B755F90}" presName="conn2-1" presStyleLbl="parChTrans1D2" presStyleIdx="0" presStyleCnt="5"/>
      <dgm:spPr/>
    </dgm:pt>
    <dgm:pt modelId="{672B6019-5198-468B-A93E-7F2AAE316D21}" type="pres">
      <dgm:prSet presAssocID="{EE20D66E-CA03-4BF2-B2D3-4FA85B755F90}" presName="connTx" presStyleLbl="parChTrans1D2" presStyleIdx="0" presStyleCnt="5"/>
      <dgm:spPr/>
    </dgm:pt>
    <dgm:pt modelId="{E131EC82-283A-4490-8E5B-9A4D11EB0786}" type="pres">
      <dgm:prSet presAssocID="{883106AB-24C9-4660-851F-3E9CCFE1032C}" presName="root2" presStyleCnt="0"/>
      <dgm:spPr/>
    </dgm:pt>
    <dgm:pt modelId="{665403CC-2E21-4965-846F-86E2813645C9}" type="pres">
      <dgm:prSet presAssocID="{883106AB-24C9-4660-851F-3E9CCFE1032C}" presName="LevelTwoTextNode" presStyleLbl="node2" presStyleIdx="0" presStyleCnt="5" custScaleX="139864">
        <dgm:presLayoutVars>
          <dgm:chPref val="3"/>
        </dgm:presLayoutVars>
      </dgm:prSet>
      <dgm:spPr/>
    </dgm:pt>
    <dgm:pt modelId="{8CBAD097-E30B-462E-9D75-43C10BE7E206}" type="pres">
      <dgm:prSet presAssocID="{883106AB-24C9-4660-851F-3E9CCFE1032C}" presName="level3hierChild" presStyleCnt="0"/>
      <dgm:spPr/>
    </dgm:pt>
    <dgm:pt modelId="{286FE709-4188-4A80-BCC2-BEE130EF7E72}" type="pres">
      <dgm:prSet presAssocID="{EA1AA29A-20BE-4D64-9C40-9159A6C8B074}" presName="conn2-1" presStyleLbl="parChTrans1D2" presStyleIdx="1" presStyleCnt="5"/>
      <dgm:spPr/>
    </dgm:pt>
    <dgm:pt modelId="{ACD5208A-0E01-429B-B95E-6FBD41FF946E}" type="pres">
      <dgm:prSet presAssocID="{EA1AA29A-20BE-4D64-9C40-9159A6C8B074}" presName="connTx" presStyleLbl="parChTrans1D2" presStyleIdx="1" presStyleCnt="5"/>
      <dgm:spPr/>
    </dgm:pt>
    <dgm:pt modelId="{2D51BD5E-DFF5-44E7-800B-F3C1C9AE2F71}" type="pres">
      <dgm:prSet presAssocID="{F272B48D-7E8A-4F7F-8819-D5C4767DCAB1}" presName="root2" presStyleCnt="0"/>
      <dgm:spPr/>
    </dgm:pt>
    <dgm:pt modelId="{E2EB5F39-F821-4A30-9234-A54DBCA5B913}" type="pres">
      <dgm:prSet presAssocID="{F272B48D-7E8A-4F7F-8819-D5C4767DCAB1}" presName="LevelTwoTextNode" presStyleLbl="node2" presStyleIdx="1" presStyleCnt="5" custScaleX="139864">
        <dgm:presLayoutVars>
          <dgm:chPref val="3"/>
        </dgm:presLayoutVars>
      </dgm:prSet>
      <dgm:spPr/>
    </dgm:pt>
    <dgm:pt modelId="{252F727A-91CC-429E-AEA4-54CC44A0A02C}" type="pres">
      <dgm:prSet presAssocID="{F272B48D-7E8A-4F7F-8819-D5C4767DCAB1}" presName="level3hierChild" presStyleCnt="0"/>
      <dgm:spPr/>
    </dgm:pt>
    <dgm:pt modelId="{D378B9A6-0360-4493-BF58-E8A760D5D2C7}" type="pres">
      <dgm:prSet presAssocID="{91FEB7FB-3D03-433C-B272-358BB2AE4A94}" presName="conn2-1" presStyleLbl="parChTrans1D2" presStyleIdx="2" presStyleCnt="5"/>
      <dgm:spPr/>
    </dgm:pt>
    <dgm:pt modelId="{64CFFFAA-889A-41FC-9FEF-338AF90BB892}" type="pres">
      <dgm:prSet presAssocID="{91FEB7FB-3D03-433C-B272-358BB2AE4A94}" presName="connTx" presStyleLbl="parChTrans1D2" presStyleIdx="2" presStyleCnt="5"/>
      <dgm:spPr/>
    </dgm:pt>
    <dgm:pt modelId="{D1C96BB4-42F7-4FBA-9D83-41580FA57AE4}" type="pres">
      <dgm:prSet presAssocID="{0E7CEBBD-682D-4AEE-8D84-0A874319CF2C}" presName="root2" presStyleCnt="0"/>
      <dgm:spPr/>
    </dgm:pt>
    <dgm:pt modelId="{D6527693-8EDA-4894-A158-A02DC10A8BAD}" type="pres">
      <dgm:prSet presAssocID="{0E7CEBBD-682D-4AEE-8D84-0A874319CF2C}" presName="LevelTwoTextNode" presStyleLbl="node2" presStyleIdx="2" presStyleCnt="5" custScaleX="139864">
        <dgm:presLayoutVars>
          <dgm:chPref val="3"/>
        </dgm:presLayoutVars>
      </dgm:prSet>
      <dgm:spPr/>
    </dgm:pt>
    <dgm:pt modelId="{9D05D09D-19C6-4D9D-B14B-48EBF49DBD66}" type="pres">
      <dgm:prSet presAssocID="{0E7CEBBD-682D-4AEE-8D84-0A874319CF2C}" presName="level3hierChild" presStyleCnt="0"/>
      <dgm:spPr/>
    </dgm:pt>
    <dgm:pt modelId="{BDBD1BA8-7296-4F16-BBFD-88129C27FF6B}" type="pres">
      <dgm:prSet presAssocID="{7250277D-23AD-4255-B3C6-478D814FB3EB}" presName="conn2-1" presStyleLbl="parChTrans1D2" presStyleIdx="3" presStyleCnt="5"/>
      <dgm:spPr/>
    </dgm:pt>
    <dgm:pt modelId="{678A8BD2-641D-4363-A825-252B33F3209C}" type="pres">
      <dgm:prSet presAssocID="{7250277D-23AD-4255-B3C6-478D814FB3EB}" presName="connTx" presStyleLbl="parChTrans1D2" presStyleIdx="3" presStyleCnt="5"/>
      <dgm:spPr/>
    </dgm:pt>
    <dgm:pt modelId="{7B3F6A81-B891-4F57-9BA3-E01B8BD373BE}" type="pres">
      <dgm:prSet presAssocID="{96564E32-0B94-406C-9113-7D470A90E0E9}" presName="root2" presStyleCnt="0"/>
      <dgm:spPr/>
    </dgm:pt>
    <dgm:pt modelId="{1301B8A4-D339-4826-8E7D-9D5C2D2B09C7}" type="pres">
      <dgm:prSet presAssocID="{96564E32-0B94-406C-9113-7D470A90E0E9}" presName="LevelTwoTextNode" presStyleLbl="node2" presStyleIdx="3" presStyleCnt="5" custScaleX="140234">
        <dgm:presLayoutVars>
          <dgm:chPref val="3"/>
        </dgm:presLayoutVars>
      </dgm:prSet>
      <dgm:spPr/>
    </dgm:pt>
    <dgm:pt modelId="{70643F77-B710-4586-B56B-773B85035EF6}" type="pres">
      <dgm:prSet presAssocID="{96564E32-0B94-406C-9113-7D470A90E0E9}" presName="level3hierChild" presStyleCnt="0"/>
      <dgm:spPr/>
    </dgm:pt>
    <dgm:pt modelId="{CB14B663-5C0C-4ACE-9E77-0F53B70BA1C8}" type="pres">
      <dgm:prSet presAssocID="{DACF6404-D296-4B9A-87D5-EB9EF9150B0F}" presName="conn2-1" presStyleLbl="parChTrans1D2" presStyleIdx="4" presStyleCnt="5"/>
      <dgm:spPr/>
    </dgm:pt>
    <dgm:pt modelId="{D7A8A0A5-95BE-412B-A9DD-A00A8F112F3E}" type="pres">
      <dgm:prSet presAssocID="{DACF6404-D296-4B9A-87D5-EB9EF9150B0F}" presName="connTx" presStyleLbl="parChTrans1D2" presStyleIdx="4" presStyleCnt="5"/>
      <dgm:spPr/>
    </dgm:pt>
    <dgm:pt modelId="{9DC265E5-DB1A-40B3-8AA4-08ED4B2F0DB3}" type="pres">
      <dgm:prSet presAssocID="{CA33890C-671F-43BB-BD55-D93D8346D819}" presName="root2" presStyleCnt="0"/>
      <dgm:spPr/>
    </dgm:pt>
    <dgm:pt modelId="{DF24688F-B06E-41C9-A04F-DBF48F91CC0E}" type="pres">
      <dgm:prSet presAssocID="{CA33890C-671F-43BB-BD55-D93D8346D819}" presName="LevelTwoTextNode" presStyleLbl="node2" presStyleIdx="4" presStyleCnt="5" custScaleX="139641">
        <dgm:presLayoutVars>
          <dgm:chPref val="3"/>
        </dgm:presLayoutVars>
      </dgm:prSet>
      <dgm:spPr/>
    </dgm:pt>
    <dgm:pt modelId="{65D70F7E-7AC5-4C9F-95C2-94812CC3EF8F}" type="pres">
      <dgm:prSet presAssocID="{CA33890C-671F-43BB-BD55-D93D8346D819}" presName="level3hierChild" presStyleCnt="0"/>
      <dgm:spPr/>
    </dgm:pt>
  </dgm:ptLst>
  <dgm:cxnLst>
    <dgm:cxn modelId="{DDDF7F02-8D6C-4884-B404-C514CE087688}" type="presOf" srcId="{DACF6404-D296-4B9A-87D5-EB9EF9150B0F}" destId="{CB14B663-5C0C-4ACE-9E77-0F53B70BA1C8}" srcOrd="0" destOrd="0" presId="urn:microsoft.com/office/officeart/2008/layout/HorizontalMultiLevelHierarchy"/>
    <dgm:cxn modelId="{7A5F4B11-AA03-4285-AFE2-B314809C591D}" type="presOf" srcId="{EE20D66E-CA03-4BF2-B2D3-4FA85B755F90}" destId="{672B6019-5198-468B-A93E-7F2AAE316D21}" srcOrd="1" destOrd="0" presId="urn:microsoft.com/office/officeart/2008/layout/HorizontalMultiLevelHierarchy"/>
    <dgm:cxn modelId="{2624A11E-E896-4594-9C65-05B8A028B4FC}" srcId="{C3A29C09-54A1-45E8-9DAE-6055F2AD21FE}" destId="{F272B48D-7E8A-4F7F-8819-D5C4767DCAB1}" srcOrd="1" destOrd="0" parTransId="{EA1AA29A-20BE-4D64-9C40-9159A6C8B074}" sibTransId="{6E15B775-19EF-4EC7-A1EC-9AF78A922B5E}"/>
    <dgm:cxn modelId="{48EDC648-4CA3-470D-BA98-AAA3287A111A}" type="presOf" srcId="{1D287084-F972-473D-9531-DD981260BBA0}" destId="{BD5A68A3-E440-4D7D-A7AC-13E89EEAEFE8}" srcOrd="0" destOrd="0" presId="urn:microsoft.com/office/officeart/2008/layout/HorizontalMultiLevelHierarchy"/>
    <dgm:cxn modelId="{3233894C-90EB-4FFD-A6F8-027254271067}" type="presOf" srcId="{CA33890C-671F-43BB-BD55-D93D8346D819}" destId="{DF24688F-B06E-41C9-A04F-DBF48F91CC0E}" srcOrd="0" destOrd="0" presId="urn:microsoft.com/office/officeart/2008/layout/HorizontalMultiLevelHierarchy"/>
    <dgm:cxn modelId="{2F7EE14E-2372-4A20-9325-6CDD9653805A}" type="presOf" srcId="{91FEB7FB-3D03-433C-B272-358BB2AE4A94}" destId="{D378B9A6-0360-4493-BF58-E8A760D5D2C7}" srcOrd="0" destOrd="0" presId="urn:microsoft.com/office/officeart/2008/layout/HorizontalMultiLevelHierarchy"/>
    <dgm:cxn modelId="{35390751-F5BD-4E63-9DC8-198282901D86}" srcId="{C3A29C09-54A1-45E8-9DAE-6055F2AD21FE}" destId="{883106AB-24C9-4660-851F-3E9CCFE1032C}" srcOrd="0" destOrd="0" parTransId="{EE20D66E-CA03-4BF2-B2D3-4FA85B755F90}" sibTransId="{CCD03AAE-9135-473A-ADFF-A4722A57ACBE}"/>
    <dgm:cxn modelId="{C136A771-7AC8-4640-A1F2-57B4D1DCD2FB}" type="presOf" srcId="{DACF6404-D296-4B9A-87D5-EB9EF9150B0F}" destId="{D7A8A0A5-95BE-412B-A9DD-A00A8F112F3E}" srcOrd="1" destOrd="0" presId="urn:microsoft.com/office/officeart/2008/layout/HorizontalMultiLevelHierarchy"/>
    <dgm:cxn modelId="{31A94F7C-BB96-41FA-B537-2BB3AE3693BC}" type="presOf" srcId="{0E7CEBBD-682D-4AEE-8D84-0A874319CF2C}" destId="{D6527693-8EDA-4894-A158-A02DC10A8BAD}" srcOrd="0" destOrd="0" presId="urn:microsoft.com/office/officeart/2008/layout/HorizontalMultiLevelHierarchy"/>
    <dgm:cxn modelId="{92C3767C-56AB-44F3-B391-A07EE39F9F94}" srcId="{C3A29C09-54A1-45E8-9DAE-6055F2AD21FE}" destId="{CA33890C-671F-43BB-BD55-D93D8346D819}" srcOrd="4" destOrd="0" parTransId="{DACF6404-D296-4B9A-87D5-EB9EF9150B0F}" sibTransId="{CB6DD38C-DB5F-45FE-A9EE-A293C0F58E70}"/>
    <dgm:cxn modelId="{38117D82-07C1-4115-B86D-5D748DE52F4A}" type="presOf" srcId="{EA1AA29A-20BE-4D64-9C40-9159A6C8B074}" destId="{ACD5208A-0E01-429B-B95E-6FBD41FF946E}" srcOrd="1" destOrd="0" presId="urn:microsoft.com/office/officeart/2008/layout/HorizontalMultiLevelHierarchy"/>
    <dgm:cxn modelId="{C084DD87-D4AC-4529-AFE2-562894856EBE}" type="presOf" srcId="{F272B48D-7E8A-4F7F-8819-D5C4767DCAB1}" destId="{E2EB5F39-F821-4A30-9234-A54DBCA5B913}" srcOrd="0" destOrd="0" presId="urn:microsoft.com/office/officeart/2008/layout/HorizontalMultiLevelHierarchy"/>
    <dgm:cxn modelId="{84E84F89-F436-4C7D-AC84-0E7C4F786513}" type="presOf" srcId="{C3A29C09-54A1-45E8-9DAE-6055F2AD21FE}" destId="{29C67DD6-820E-47CF-B751-44733C7D94C3}" srcOrd="0" destOrd="0" presId="urn:microsoft.com/office/officeart/2008/layout/HorizontalMultiLevelHierarchy"/>
    <dgm:cxn modelId="{1DF9C68F-AC42-4680-9053-8333E578C922}" srcId="{C3A29C09-54A1-45E8-9DAE-6055F2AD21FE}" destId="{0E7CEBBD-682D-4AEE-8D84-0A874319CF2C}" srcOrd="2" destOrd="0" parTransId="{91FEB7FB-3D03-433C-B272-358BB2AE4A94}" sibTransId="{3570ABB3-DB8E-4537-9C0D-199DD5BC568C}"/>
    <dgm:cxn modelId="{707F719E-EBE9-45C1-B5AE-EAD01A464B8C}" type="presOf" srcId="{7250277D-23AD-4255-B3C6-478D814FB3EB}" destId="{678A8BD2-641D-4363-A825-252B33F3209C}" srcOrd="1" destOrd="0" presId="urn:microsoft.com/office/officeart/2008/layout/HorizontalMultiLevelHierarchy"/>
    <dgm:cxn modelId="{D6717CA9-471F-45A2-8E91-5CFAFCD251CF}" srcId="{1D287084-F972-473D-9531-DD981260BBA0}" destId="{C3A29C09-54A1-45E8-9DAE-6055F2AD21FE}" srcOrd="0" destOrd="0" parTransId="{52AA9DC6-E1F9-4ED7-9570-CAF1756FE7F0}" sibTransId="{6DB14492-36E6-4B10-B095-E45D853CFDE8}"/>
    <dgm:cxn modelId="{522927AF-E3D4-4E1F-AED5-2E5843631E68}" type="presOf" srcId="{7250277D-23AD-4255-B3C6-478D814FB3EB}" destId="{BDBD1BA8-7296-4F16-BBFD-88129C27FF6B}" srcOrd="0" destOrd="0" presId="urn:microsoft.com/office/officeart/2008/layout/HorizontalMultiLevelHierarchy"/>
    <dgm:cxn modelId="{E2EFC7BF-A0EB-4C88-938F-F715D119DEBB}" type="presOf" srcId="{96564E32-0B94-406C-9113-7D470A90E0E9}" destId="{1301B8A4-D339-4826-8E7D-9D5C2D2B09C7}" srcOrd="0" destOrd="0" presId="urn:microsoft.com/office/officeart/2008/layout/HorizontalMultiLevelHierarchy"/>
    <dgm:cxn modelId="{C33656C9-B3CE-471A-97A2-8D7A7E3C0C6C}" type="presOf" srcId="{91FEB7FB-3D03-433C-B272-358BB2AE4A94}" destId="{64CFFFAA-889A-41FC-9FEF-338AF90BB892}" srcOrd="1" destOrd="0" presId="urn:microsoft.com/office/officeart/2008/layout/HorizontalMultiLevelHierarchy"/>
    <dgm:cxn modelId="{927EC0D4-CE64-4FBC-BE3B-07B67E0681CE}" type="presOf" srcId="{EA1AA29A-20BE-4D64-9C40-9159A6C8B074}" destId="{286FE709-4188-4A80-BCC2-BEE130EF7E72}" srcOrd="0" destOrd="0" presId="urn:microsoft.com/office/officeart/2008/layout/HorizontalMultiLevelHierarchy"/>
    <dgm:cxn modelId="{DA3E3CDA-C3FA-4F5A-9F0B-75C2EF82CD66}" type="presOf" srcId="{EE20D66E-CA03-4BF2-B2D3-4FA85B755F90}" destId="{DE4AF029-F7D5-49E7-9085-CD574C77346A}" srcOrd="0" destOrd="0" presId="urn:microsoft.com/office/officeart/2008/layout/HorizontalMultiLevelHierarchy"/>
    <dgm:cxn modelId="{41ACB3FE-311A-41F2-A638-454A932A19E5}" type="presOf" srcId="{883106AB-24C9-4660-851F-3E9CCFE1032C}" destId="{665403CC-2E21-4965-846F-86E2813645C9}" srcOrd="0" destOrd="0" presId="urn:microsoft.com/office/officeart/2008/layout/HorizontalMultiLevelHierarchy"/>
    <dgm:cxn modelId="{4D13E1FF-2E3A-496A-9878-3A9359E9F320}" srcId="{C3A29C09-54A1-45E8-9DAE-6055F2AD21FE}" destId="{96564E32-0B94-406C-9113-7D470A90E0E9}" srcOrd="3" destOrd="0" parTransId="{7250277D-23AD-4255-B3C6-478D814FB3EB}" sibTransId="{C3FD8A40-62D4-4640-B5BB-09AEE2A0A72F}"/>
    <dgm:cxn modelId="{BB7D95AA-34CA-4434-8EC8-F725DF01D9CE}" type="presParOf" srcId="{BD5A68A3-E440-4D7D-A7AC-13E89EEAEFE8}" destId="{DC686C39-AC6F-4599-9F9A-9C1BDBC26BD9}" srcOrd="0" destOrd="0" presId="urn:microsoft.com/office/officeart/2008/layout/HorizontalMultiLevelHierarchy"/>
    <dgm:cxn modelId="{184FF644-9956-408C-AD28-1089BB98327B}" type="presParOf" srcId="{DC686C39-AC6F-4599-9F9A-9C1BDBC26BD9}" destId="{29C67DD6-820E-47CF-B751-44733C7D94C3}" srcOrd="0" destOrd="0" presId="urn:microsoft.com/office/officeart/2008/layout/HorizontalMultiLevelHierarchy"/>
    <dgm:cxn modelId="{6DE6F272-31EE-4A7B-8DC4-CDB356B42564}" type="presParOf" srcId="{DC686C39-AC6F-4599-9F9A-9C1BDBC26BD9}" destId="{C6CB832E-9FBA-4E6B-A41D-9E1FBB6C93EF}" srcOrd="1" destOrd="0" presId="urn:microsoft.com/office/officeart/2008/layout/HorizontalMultiLevelHierarchy"/>
    <dgm:cxn modelId="{F161B561-FC79-4DF6-9AC5-0C77541E335D}" type="presParOf" srcId="{C6CB832E-9FBA-4E6B-A41D-9E1FBB6C93EF}" destId="{DE4AF029-F7D5-49E7-9085-CD574C77346A}" srcOrd="0" destOrd="0" presId="urn:microsoft.com/office/officeart/2008/layout/HorizontalMultiLevelHierarchy"/>
    <dgm:cxn modelId="{80A87054-E9D7-4427-89B7-8FE0D2BC3EBC}" type="presParOf" srcId="{DE4AF029-F7D5-49E7-9085-CD574C77346A}" destId="{672B6019-5198-468B-A93E-7F2AAE316D21}" srcOrd="0" destOrd="0" presId="urn:microsoft.com/office/officeart/2008/layout/HorizontalMultiLevelHierarchy"/>
    <dgm:cxn modelId="{1AD44447-5535-404F-A0E0-E618EB701F4F}" type="presParOf" srcId="{C6CB832E-9FBA-4E6B-A41D-9E1FBB6C93EF}" destId="{E131EC82-283A-4490-8E5B-9A4D11EB0786}" srcOrd="1" destOrd="0" presId="urn:microsoft.com/office/officeart/2008/layout/HorizontalMultiLevelHierarchy"/>
    <dgm:cxn modelId="{5021CEC7-1C24-43EB-9C69-53701E72A8A5}" type="presParOf" srcId="{E131EC82-283A-4490-8E5B-9A4D11EB0786}" destId="{665403CC-2E21-4965-846F-86E2813645C9}" srcOrd="0" destOrd="0" presId="urn:microsoft.com/office/officeart/2008/layout/HorizontalMultiLevelHierarchy"/>
    <dgm:cxn modelId="{F37E0B0B-C58F-446B-A5EE-9417E3F86FD0}" type="presParOf" srcId="{E131EC82-283A-4490-8E5B-9A4D11EB0786}" destId="{8CBAD097-E30B-462E-9D75-43C10BE7E206}" srcOrd="1" destOrd="0" presId="urn:microsoft.com/office/officeart/2008/layout/HorizontalMultiLevelHierarchy"/>
    <dgm:cxn modelId="{2F20F425-6BDC-4D4C-AF0E-7185DA66CC60}" type="presParOf" srcId="{C6CB832E-9FBA-4E6B-A41D-9E1FBB6C93EF}" destId="{286FE709-4188-4A80-BCC2-BEE130EF7E72}" srcOrd="2" destOrd="0" presId="urn:microsoft.com/office/officeart/2008/layout/HorizontalMultiLevelHierarchy"/>
    <dgm:cxn modelId="{7E901528-596D-4564-9B6D-6BDA4B75C513}" type="presParOf" srcId="{286FE709-4188-4A80-BCC2-BEE130EF7E72}" destId="{ACD5208A-0E01-429B-B95E-6FBD41FF946E}" srcOrd="0" destOrd="0" presId="urn:microsoft.com/office/officeart/2008/layout/HorizontalMultiLevelHierarchy"/>
    <dgm:cxn modelId="{6B12EE0F-B677-4181-BF55-E1DAA7930CD0}" type="presParOf" srcId="{C6CB832E-9FBA-4E6B-A41D-9E1FBB6C93EF}" destId="{2D51BD5E-DFF5-44E7-800B-F3C1C9AE2F71}" srcOrd="3" destOrd="0" presId="urn:microsoft.com/office/officeart/2008/layout/HorizontalMultiLevelHierarchy"/>
    <dgm:cxn modelId="{169AA30D-FB7F-4569-BC6E-5C4B8F6B1736}" type="presParOf" srcId="{2D51BD5E-DFF5-44E7-800B-F3C1C9AE2F71}" destId="{E2EB5F39-F821-4A30-9234-A54DBCA5B913}" srcOrd="0" destOrd="0" presId="urn:microsoft.com/office/officeart/2008/layout/HorizontalMultiLevelHierarchy"/>
    <dgm:cxn modelId="{E60D20E4-40AA-4B72-9794-F4749B6A3C20}" type="presParOf" srcId="{2D51BD5E-DFF5-44E7-800B-F3C1C9AE2F71}" destId="{252F727A-91CC-429E-AEA4-54CC44A0A02C}" srcOrd="1" destOrd="0" presId="urn:microsoft.com/office/officeart/2008/layout/HorizontalMultiLevelHierarchy"/>
    <dgm:cxn modelId="{69F25081-109C-4457-8D7A-B0CAA77ECD28}" type="presParOf" srcId="{C6CB832E-9FBA-4E6B-A41D-9E1FBB6C93EF}" destId="{D378B9A6-0360-4493-BF58-E8A760D5D2C7}" srcOrd="4" destOrd="0" presId="urn:microsoft.com/office/officeart/2008/layout/HorizontalMultiLevelHierarchy"/>
    <dgm:cxn modelId="{F990E8A7-042D-491A-B374-B20BFC07EF24}" type="presParOf" srcId="{D378B9A6-0360-4493-BF58-E8A760D5D2C7}" destId="{64CFFFAA-889A-41FC-9FEF-338AF90BB892}" srcOrd="0" destOrd="0" presId="urn:microsoft.com/office/officeart/2008/layout/HorizontalMultiLevelHierarchy"/>
    <dgm:cxn modelId="{AAD918D0-14DC-4122-A34F-AB4437A7B823}" type="presParOf" srcId="{C6CB832E-9FBA-4E6B-A41D-9E1FBB6C93EF}" destId="{D1C96BB4-42F7-4FBA-9D83-41580FA57AE4}" srcOrd="5" destOrd="0" presId="urn:microsoft.com/office/officeart/2008/layout/HorizontalMultiLevelHierarchy"/>
    <dgm:cxn modelId="{BB5C2F26-F0EC-4BDA-8B3A-CD53E9CF07FA}" type="presParOf" srcId="{D1C96BB4-42F7-4FBA-9D83-41580FA57AE4}" destId="{D6527693-8EDA-4894-A158-A02DC10A8BAD}" srcOrd="0" destOrd="0" presId="urn:microsoft.com/office/officeart/2008/layout/HorizontalMultiLevelHierarchy"/>
    <dgm:cxn modelId="{58BA4DCB-581A-4761-B5CB-BCAC82CE8D46}" type="presParOf" srcId="{D1C96BB4-42F7-4FBA-9D83-41580FA57AE4}" destId="{9D05D09D-19C6-4D9D-B14B-48EBF49DBD66}" srcOrd="1" destOrd="0" presId="urn:microsoft.com/office/officeart/2008/layout/HorizontalMultiLevelHierarchy"/>
    <dgm:cxn modelId="{AB179A4C-FD6E-4ACB-BA79-FB6BA79D7F7F}" type="presParOf" srcId="{C6CB832E-9FBA-4E6B-A41D-9E1FBB6C93EF}" destId="{BDBD1BA8-7296-4F16-BBFD-88129C27FF6B}" srcOrd="6" destOrd="0" presId="urn:microsoft.com/office/officeart/2008/layout/HorizontalMultiLevelHierarchy"/>
    <dgm:cxn modelId="{62CF6134-E0F9-4B87-9D3B-09BAB117FAA5}" type="presParOf" srcId="{BDBD1BA8-7296-4F16-BBFD-88129C27FF6B}" destId="{678A8BD2-641D-4363-A825-252B33F3209C}" srcOrd="0" destOrd="0" presId="urn:microsoft.com/office/officeart/2008/layout/HorizontalMultiLevelHierarchy"/>
    <dgm:cxn modelId="{B7E5CBC2-4323-405E-9CF5-A65F4CB69CCA}" type="presParOf" srcId="{C6CB832E-9FBA-4E6B-A41D-9E1FBB6C93EF}" destId="{7B3F6A81-B891-4F57-9BA3-E01B8BD373BE}" srcOrd="7" destOrd="0" presId="urn:microsoft.com/office/officeart/2008/layout/HorizontalMultiLevelHierarchy"/>
    <dgm:cxn modelId="{2FEFD57B-7213-43B3-AD5C-C52A7941251D}" type="presParOf" srcId="{7B3F6A81-B891-4F57-9BA3-E01B8BD373BE}" destId="{1301B8A4-D339-4826-8E7D-9D5C2D2B09C7}" srcOrd="0" destOrd="0" presId="urn:microsoft.com/office/officeart/2008/layout/HorizontalMultiLevelHierarchy"/>
    <dgm:cxn modelId="{53A3F0F1-DF0D-46A1-A332-FE31F32941FD}" type="presParOf" srcId="{7B3F6A81-B891-4F57-9BA3-E01B8BD373BE}" destId="{70643F77-B710-4586-B56B-773B85035EF6}" srcOrd="1" destOrd="0" presId="urn:microsoft.com/office/officeart/2008/layout/HorizontalMultiLevelHierarchy"/>
    <dgm:cxn modelId="{8736A6D5-7CD2-41CD-881B-D0721435A770}" type="presParOf" srcId="{C6CB832E-9FBA-4E6B-A41D-9E1FBB6C93EF}" destId="{CB14B663-5C0C-4ACE-9E77-0F53B70BA1C8}" srcOrd="8" destOrd="0" presId="urn:microsoft.com/office/officeart/2008/layout/HorizontalMultiLevelHierarchy"/>
    <dgm:cxn modelId="{139BCCC2-5EFC-4014-9AB9-6F15E9804AE2}" type="presParOf" srcId="{CB14B663-5C0C-4ACE-9E77-0F53B70BA1C8}" destId="{D7A8A0A5-95BE-412B-A9DD-A00A8F112F3E}" srcOrd="0" destOrd="0" presId="urn:microsoft.com/office/officeart/2008/layout/HorizontalMultiLevelHierarchy"/>
    <dgm:cxn modelId="{33A9728F-D9CB-4EAF-AE62-8F93AE7698C0}" type="presParOf" srcId="{C6CB832E-9FBA-4E6B-A41D-9E1FBB6C93EF}" destId="{9DC265E5-DB1A-40B3-8AA4-08ED4B2F0DB3}" srcOrd="9" destOrd="0" presId="urn:microsoft.com/office/officeart/2008/layout/HorizontalMultiLevelHierarchy"/>
    <dgm:cxn modelId="{54587610-36FF-4C45-9E1C-6CF974722EDE}" type="presParOf" srcId="{9DC265E5-DB1A-40B3-8AA4-08ED4B2F0DB3}" destId="{DF24688F-B06E-41C9-A04F-DBF48F91CC0E}" srcOrd="0" destOrd="0" presId="urn:microsoft.com/office/officeart/2008/layout/HorizontalMultiLevelHierarchy"/>
    <dgm:cxn modelId="{A0B0795E-1F12-4B6D-AE5C-76F3C60CED99}" type="presParOf" srcId="{9DC265E5-DB1A-40B3-8AA4-08ED4B2F0DB3}" destId="{65D70F7E-7AC5-4C9F-95C2-94812CC3EF8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BEEE22-908B-4255-87E6-B9545A68241C}">
      <dsp:nvSpPr>
        <dsp:cNvPr id="0" name=""/>
        <dsp:cNvSpPr/>
      </dsp:nvSpPr>
      <dsp:spPr>
        <a:xfrm>
          <a:off x="460351" y="107462"/>
          <a:ext cx="3186590" cy="23548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ACCFD2-EE97-4D45-AF53-A5FCED74B748}">
      <dsp:nvSpPr>
        <dsp:cNvPr id="0" name=""/>
        <dsp:cNvSpPr/>
      </dsp:nvSpPr>
      <dsp:spPr>
        <a:xfrm>
          <a:off x="1104449" y="2035357"/>
          <a:ext cx="2745891" cy="659883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l-PL" sz="3600" kern="1200" dirty="0">
              <a:latin typeface="Cambria" panose="02040503050406030204" pitchFamily="18" charset="0"/>
              <a:ea typeface="Cambria" panose="02040503050406030204" pitchFamily="18" charset="0"/>
            </a:rPr>
            <a:t>Oleander</a:t>
          </a:r>
        </a:p>
      </dsp:txBody>
      <dsp:txXfrm>
        <a:off x="1104449" y="2035357"/>
        <a:ext cx="2745891" cy="659883"/>
      </dsp:txXfrm>
    </dsp:sp>
    <dsp:sp modelId="{859BBD96-A77D-4D53-B896-067B4A4165B2}">
      <dsp:nvSpPr>
        <dsp:cNvPr id="0" name=""/>
        <dsp:cNvSpPr/>
      </dsp:nvSpPr>
      <dsp:spPr>
        <a:xfrm>
          <a:off x="4401005" y="107462"/>
          <a:ext cx="3186590" cy="235487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EA44B4-56A7-44C1-92CF-0996EAEEB039}">
      <dsp:nvSpPr>
        <dsp:cNvPr id="0" name=""/>
        <dsp:cNvSpPr/>
      </dsp:nvSpPr>
      <dsp:spPr>
        <a:xfrm>
          <a:off x="5045103" y="2035357"/>
          <a:ext cx="2745891" cy="659883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l-PL" sz="3600" kern="1200" dirty="0">
              <a:latin typeface="Cambria" panose="02040503050406030204" pitchFamily="18" charset="0"/>
              <a:ea typeface="Cambria" panose="02040503050406030204" pitchFamily="18" charset="0"/>
            </a:rPr>
            <a:t>Dąb korkowy</a:t>
          </a:r>
        </a:p>
      </dsp:txBody>
      <dsp:txXfrm>
        <a:off x="5045103" y="2035357"/>
        <a:ext cx="2745891" cy="659883"/>
      </dsp:txXfrm>
    </dsp:sp>
    <dsp:sp modelId="{D8B7F4EE-4215-4F88-A0A8-7BAC227645AE}">
      <dsp:nvSpPr>
        <dsp:cNvPr id="0" name=""/>
        <dsp:cNvSpPr/>
      </dsp:nvSpPr>
      <dsp:spPr>
        <a:xfrm>
          <a:off x="8341658" y="107462"/>
          <a:ext cx="3186590" cy="23548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18A2EB-215D-41AA-98CA-E86E5DF42577}">
      <dsp:nvSpPr>
        <dsp:cNvPr id="0" name=""/>
        <dsp:cNvSpPr/>
      </dsp:nvSpPr>
      <dsp:spPr>
        <a:xfrm>
          <a:off x="8985756" y="2035357"/>
          <a:ext cx="2745891" cy="659883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l-PL" sz="3600" kern="1200" dirty="0">
              <a:latin typeface="Cambria" panose="02040503050406030204" pitchFamily="18" charset="0"/>
              <a:ea typeface="Cambria" panose="02040503050406030204" pitchFamily="18" charset="0"/>
            </a:rPr>
            <a:t>Agawa</a:t>
          </a:r>
        </a:p>
      </dsp:txBody>
      <dsp:txXfrm>
        <a:off x="8985756" y="2035357"/>
        <a:ext cx="2745891" cy="659883"/>
      </dsp:txXfrm>
    </dsp:sp>
    <dsp:sp modelId="{3A3BCAA1-3D66-40A6-8717-2E4B283FAE28}">
      <dsp:nvSpPr>
        <dsp:cNvPr id="0" name=""/>
        <dsp:cNvSpPr/>
      </dsp:nvSpPr>
      <dsp:spPr>
        <a:xfrm>
          <a:off x="460351" y="3034239"/>
          <a:ext cx="3186590" cy="235487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471E81-4927-44A7-B538-605F17F56BED}">
      <dsp:nvSpPr>
        <dsp:cNvPr id="0" name=""/>
        <dsp:cNvSpPr/>
      </dsp:nvSpPr>
      <dsp:spPr>
        <a:xfrm>
          <a:off x="1104449" y="4962134"/>
          <a:ext cx="2745891" cy="659883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l-PL" sz="3600" kern="1200" dirty="0">
              <a:latin typeface="Cambria" panose="02040503050406030204" pitchFamily="18" charset="0"/>
              <a:ea typeface="Cambria" panose="02040503050406030204" pitchFamily="18" charset="0"/>
            </a:rPr>
            <a:t>Cyprys</a:t>
          </a:r>
        </a:p>
      </dsp:txBody>
      <dsp:txXfrm>
        <a:off x="1104449" y="4962134"/>
        <a:ext cx="2745891" cy="659883"/>
      </dsp:txXfrm>
    </dsp:sp>
    <dsp:sp modelId="{4EEFC67D-2B5A-45AB-9CE7-7D2549A6D5F1}">
      <dsp:nvSpPr>
        <dsp:cNvPr id="0" name=""/>
        <dsp:cNvSpPr/>
      </dsp:nvSpPr>
      <dsp:spPr>
        <a:xfrm>
          <a:off x="4401005" y="3034239"/>
          <a:ext cx="3186590" cy="23548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AF9EBF-61C2-4C6E-B07B-F9FCF9CC2456}">
      <dsp:nvSpPr>
        <dsp:cNvPr id="0" name=""/>
        <dsp:cNvSpPr/>
      </dsp:nvSpPr>
      <dsp:spPr>
        <a:xfrm>
          <a:off x="5045103" y="4962134"/>
          <a:ext cx="2745891" cy="659883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l-PL" sz="3600" kern="1200" dirty="0">
              <a:latin typeface="Cambria" panose="02040503050406030204" pitchFamily="18" charset="0"/>
              <a:ea typeface="Cambria" panose="02040503050406030204" pitchFamily="18" charset="0"/>
            </a:rPr>
            <a:t>Lawenda</a:t>
          </a:r>
        </a:p>
      </dsp:txBody>
      <dsp:txXfrm>
        <a:off x="5045103" y="4962134"/>
        <a:ext cx="2745891" cy="659883"/>
      </dsp:txXfrm>
    </dsp:sp>
    <dsp:sp modelId="{DBD88018-C4F0-4DD2-99AF-77FF8EBA08EA}">
      <dsp:nvSpPr>
        <dsp:cNvPr id="0" name=""/>
        <dsp:cNvSpPr/>
      </dsp:nvSpPr>
      <dsp:spPr>
        <a:xfrm>
          <a:off x="8341658" y="3034239"/>
          <a:ext cx="3186590" cy="2354878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654ABF-EDCC-490E-8900-711E86AB9329}">
      <dsp:nvSpPr>
        <dsp:cNvPr id="0" name=""/>
        <dsp:cNvSpPr/>
      </dsp:nvSpPr>
      <dsp:spPr>
        <a:xfrm>
          <a:off x="8985756" y="4962134"/>
          <a:ext cx="2745891" cy="659883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l-PL" sz="3600" kern="1200" dirty="0">
              <a:latin typeface="Cambria" panose="02040503050406030204" pitchFamily="18" charset="0"/>
              <a:ea typeface="Cambria" panose="02040503050406030204" pitchFamily="18" charset="0"/>
            </a:rPr>
            <a:t>Mirt</a:t>
          </a:r>
        </a:p>
      </dsp:txBody>
      <dsp:txXfrm>
        <a:off x="8985756" y="4962134"/>
        <a:ext cx="2745891" cy="6598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BEEE22-908B-4255-87E6-B9545A68241C}">
      <dsp:nvSpPr>
        <dsp:cNvPr id="0" name=""/>
        <dsp:cNvSpPr/>
      </dsp:nvSpPr>
      <dsp:spPr>
        <a:xfrm>
          <a:off x="460351" y="107462"/>
          <a:ext cx="3186590" cy="23548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ACCFD2-EE97-4D45-AF53-A5FCED74B748}">
      <dsp:nvSpPr>
        <dsp:cNvPr id="0" name=""/>
        <dsp:cNvSpPr/>
      </dsp:nvSpPr>
      <dsp:spPr>
        <a:xfrm>
          <a:off x="1104449" y="2035357"/>
          <a:ext cx="2745891" cy="659883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l-PL" sz="2200" b="0" i="0" kern="1200" dirty="0">
              <a:latin typeface="Cambria" panose="02040503050406030204" pitchFamily="18" charset="0"/>
              <a:ea typeface="Cambria" panose="02040503050406030204" pitchFamily="18" charset="0"/>
            </a:rPr>
            <a:t>Ostrokrzew kolczasty</a:t>
          </a:r>
          <a:endParaRPr lang="pl-PL" sz="22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104449" y="2035357"/>
        <a:ext cx="2745891" cy="659883"/>
      </dsp:txXfrm>
    </dsp:sp>
    <dsp:sp modelId="{859BBD96-A77D-4D53-B896-067B4A4165B2}">
      <dsp:nvSpPr>
        <dsp:cNvPr id="0" name=""/>
        <dsp:cNvSpPr/>
      </dsp:nvSpPr>
      <dsp:spPr>
        <a:xfrm>
          <a:off x="4401005" y="107462"/>
          <a:ext cx="3186590" cy="235487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EA44B4-56A7-44C1-92CF-0996EAEEB039}">
      <dsp:nvSpPr>
        <dsp:cNvPr id="0" name=""/>
        <dsp:cNvSpPr/>
      </dsp:nvSpPr>
      <dsp:spPr>
        <a:xfrm>
          <a:off x="5045103" y="2035357"/>
          <a:ext cx="2745891" cy="659883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l-PL" sz="2200" kern="1200" dirty="0">
              <a:latin typeface="Cambria" panose="02040503050406030204" pitchFamily="18" charset="0"/>
              <a:ea typeface="Cambria" panose="02040503050406030204" pitchFamily="18" charset="0"/>
            </a:rPr>
            <a:t>Wawrzyn - Laur</a:t>
          </a:r>
        </a:p>
      </dsp:txBody>
      <dsp:txXfrm>
        <a:off x="5045103" y="2035357"/>
        <a:ext cx="2745891" cy="659883"/>
      </dsp:txXfrm>
    </dsp:sp>
    <dsp:sp modelId="{D8B7F4EE-4215-4F88-A0A8-7BAC227645AE}">
      <dsp:nvSpPr>
        <dsp:cNvPr id="0" name=""/>
        <dsp:cNvSpPr/>
      </dsp:nvSpPr>
      <dsp:spPr>
        <a:xfrm>
          <a:off x="8341658" y="107462"/>
          <a:ext cx="3186590" cy="23548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18A2EB-215D-41AA-98CA-E86E5DF42577}">
      <dsp:nvSpPr>
        <dsp:cNvPr id="0" name=""/>
        <dsp:cNvSpPr/>
      </dsp:nvSpPr>
      <dsp:spPr>
        <a:xfrm>
          <a:off x="8985756" y="2035357"/>
          <a:ext cx="2745891" cy="659883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l-PL" sz="2200" kern="1200" dirty="0">
              <a:latin typeface="Cambria" panose="02040503050406030204" pitchFamily="18" charset="0"/>
              <a:ea typeface="Cambria" panose="02040503050406030204" pitchFamily="18" charset="0"/>
            </a:rPr>
            <a:t>Pinia - sosna</a:t>
          </a:r>
        </a:p>
      </dsp:txBody>
      <dsp:txXfrm>
        <a:off x="8985756" y="2035357"/>
        <a:ext cx="2745891" cy="659883"/>
      </dsp:txXfrm>
    </dsp:sp>
    <dsp:sp modelId="{3A3BCAA1-3D66-40A6-8717-2E4B283FAE28}">
      <dsp:nvSpPr>
        <dsp:cNvPr id="0" name=""/>
        <dsp:cNvSpPr/>
      </dsp:nvSpPr>
      <dsp:spPr>
        <a:xfrm>
          <a:off x="460351" y="3034239"/>
          <a:ext cx="3186590" cy="235487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471E81-4927-44A7-B538-605F17F56BED}">
      <dsp:nvSpPr>
        <dsp:cNvPr id="0" name=""/>
        <dsp:cNvSpPr/>
      </dsp:nvSpPr>
      <dsp:spPr>
        <a:xfrm>
          <a:off x="1104449" y="4962134"/>
          <a:ext cx="2745891" cy="659883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l-PL" sz="2200" kern="1200" dirty="0">
              <a:latin typeface="Cambria" panose="02040503050406030204" pitchFamily="18" charset="0"/>
              <a:ea typeface="Cambria" panose="02040503050406030204" pitchFamily="18" charset="0"/>
            </a:rPr>
            <a:t>Tamaryszek</a:t>
          </a:r>
        </a:p>
      </dsp:txBody>
      <dsp:txXfrm>
        <a:off x="1104449" y="4962134"/>
        <a:ext cx="2745891" cy="659883"/>
      </dsp:txXfrm>
    </dsp:sp>
    <dsp:sp modelId="{4EEFC67D-2B5A-45AB-9CE7-7D2549A6D5F1}">
      <dsp:nvSpPr>
        <dsp:cNvPr id="0" name=""/>
        <dsp:cNvSpPr/>
      </dsp:nvSpPr>
      <dsp:spPr>
        <a:xfrm>
          <a:off x="4401005" y="3034239"/>
          <a:ext cx="3186590" cy="23548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AF9EBF-61C2-4C6E-B07B-F9FCF9CC2456}">
      <dsp:nvSpPr>
        <dsp:cNvPr id="0" name=""/>
        <dsp:cNvSpPr/>
      </dsp:nvSpPr>
      <dsp:spPr>
        <a:xfrm>
          <a:off x="5045103" y="4962134"/>
          <a:ext cx="2745891" cy="659883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l-PL" sz="2200" kern="1200" dirty="0">
              <a:latin typeface="Cambria" panose="02040503050406030204" pitchFamily="18" charset="0"/>
              <a:ea typeface="Cambria" panose="02040503050406030204" pitchFamily="18" charset="0"/>
            </a:rPr>
            <a:t>Cedr</a:t>
          </a:r>
        </a:p>
      </dsp:txBody>
      <dsp:txXfrm>
        <a:off x="5045103" y="4962134"/>
        <a:ext cx="2745891" cy="659883"/>
      </dsp:txXfrm>
    </dsp:sp>
    <dsp:sp modelId="{DBD88018-C4F0-4DD2-99AF-77FF8EBA08EA}">
      <dsp:nvSpPr>
        <dsp:cNvPr id="0" name=""/>
        <dsp:cNvSpPr/>
      </dsp:nvSpPr>
      <dsp:spPr>
        <a:xfrm>
          <a:off x="8341658" y="3034239"/>
          <a:ext cx="3186590" cy="2354878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654ABF-EDCC-490E-8900-711E86AB9329}">
      <dsp:nvSpPr>
        <dsp:cNvPr id="0" name=""/>
        <dsp:cNvSpPr/>
      </dsp:nvSpPr>
      <dsp:spPr>
        <a:xfrm>
          <a:off x="8985756" y="4962134"/>
          <a:ext cx="2745891" cy="659883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l-PL" sz="2200" kern="1200" dirty="0">
              <a:latin typeface="Cambria" panose="02040503050406030204" pitchFamily="18" charset="0"/>
              <a:ea typeface="Cambria" panose="02040503050406030204" pitchFamily="18" charset="0"/>
            </a:rPr>
            <a:t>Wrzośce</a:t>
          </a:r>
        </a:p>
      </dsp:txBody>
      <dsp:txXfrm>
        <a:off x="8985756" y="4962134"/>
        <a:ext cx="2745891" cy="6598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BEEE22-908B-4255-87E6-B9545A68241C}">
      <dsp:nvSpPr>
        <dsp:cNvPr id="0" name=""/>
        <dsp:cNvSpPr/>
      </dsp:nvSpPr>
      <dsp:spPr>
        <a:xfrm>
          <a:off x="3901" y="169279"/>
          <a:ext cx="3348420" cy="24744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ACCFD2-EE97-4D45-AF53-A5FCED74B748}">
      <dsp:nvSpPr>
        <dsp:cNvPr id="0" name=""/>
        <dsp:cNvSpPr/>
      </dsp:nvSpPr>
      <dsp:spPr>
        <a:xfrm>
          <a:off x="680710" y="2195081"/>
          <a:ext cx="2885341" cy="693395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l-PL" sz="4000" b="0" i="0" kern="1200" dirty="0">
              <a:latin typeface="Cambria" panose="02040503050406030204" pitchFamily="18" charset="0"/>
              <a:ea typeface="Cambria" panose="02040503050406030204" pitchFamily="18" charset="0"/>
            </a:rPr>
            <a:t>Pistacje</a:t>
          </a:r>
          <a:endParaRPr lang="pl-PL" sz="40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80710" y="2195081"/>
        <a:ext cx="2885341" cy="693395"/>
      </dsp:txXfrm>
    </dsp:sp>
    <dsp:sp modelId="{859BBD96-A77D-4D53-B896-067B4A4165B2}">
      <dsp:nvSpPr>
        <dsp:cNvPr id="0" name=""/>
        <dsp:cNvSpPr/>
      </dsp:nvSpPr>
      <dsp:spPr>
        <a:xfrm>
          <a:off x="4086325" y="169279"/>
          <a:ext cx="3348420" cy="247447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EA44B4-56A7-44C1-92CF-0996EAEEB039}">
      <dsp:nvSpPr>
        <dsp:cNvPr id="0" name=""/>
        <dsp:cNvSpPr/>
      </dsp:nvSpPr>
      <dsp:spPr>
        <a:xfrm>
          <a:off x="4763133" y="2195081"/>
          <a:ext cx="2885341" cy="693395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l-PL" sz="4000" kern="1200" dirty="0">
              <a:latin typeface="Cambria" panose="02040503050406030204" pitchFamily="18" charset="0"/>
              <a:ea typeface="Cambria" panose="02040503050406030204" pitchFamily="18" charset="0"/>
            </a:rPr>
            <a:t>Mandarynki</a:t>
          </a:r>
        </a:p>
      </dsp:txBody>
      <dsp:txXfrm>
        <a:off x="4763133" y="2195081"/>
        <a:ext cx="2885341" cy="693395"/>
      </dsp:txXfrm>
    </dsp:sp>
    <dsp:sp modelId="{D8B7F4EE-4215-4F88-A0A8-7BAC227645AE}">
      <dsp:nvSpPr>
        <dsp:cNvPr id="0" name=""/>
        <dsp:cNvSpPr/>
      </dsp:nvSpPr>
      <dsp:spPr>
        <a:xfrm>
          <a:off x="8168748" y="169279"/>
          <a:ext cx="3348420" cy="24744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18A2EB-215D-41AA-98CA-E86E5DF42577}">
      <dsp:nvSpPr>
        <dsp:cNvPr id="0" name=""/>
        <dsp:cNvSpPr/>
      </dsp:nvSpPr>
      <dsp:spPr>
        <a:xfrm>
          <a:off x="8845556" y="2195081"/>
          <a:ext cx="2885341" cy="693395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l-PL" sz="4000" kern="1200" dirty="0">
              <a:latin typeface="Cambria" panose="02040503050406030204" pitchFamily="18" charset="0"/>
              <a:ea typeface="Cambria" panose="02040503050406030204" pitchFamily="18" charset="0"/>
            </a:rPr>
            <a:t>Pomidory</a:t>
          </a:r>
        </a:p>
      </dsp:txBody>
      <dsp:txXfrm>
        <a:off x="8845556" y="2195081"/>
        <a:ext cx="2885341" cy="693395"/>
      </dsp:txXfrm>
    </dsp:sp>
    <dsp:sp modelId="{3A3BCAA1-3D66-40A6-8717-2E4B283FAE28}">
      <dsp:nvSpPr>
        <dsp:cNvPr id="0" name=""/>
        <dsp:cNvSpPr/>
      </dsp:nvSpPr>
      <dsp:spPr>
        <a:xfrm>
          <a:off x="3901" y="3244692"/>
          <a:ext cx="3348420" cy="247447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471E81-4927-44A7-B538-605F17F56BED}">
      <dsp:nvSpPr>
        <dsp:cNvPr id="0" name=""/>
        <dsp:cNvSpPr/>
      </dsp:nvSpPr>
      <dsp:spPr>
        <a:xfrm>
          <a:off x="680710" y="5270495"/>
          <a:ext cx="2885341" cy="693395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l-PL" sz="4000" kern="1200" dirty="0">
              <a:latin typeface="Cambria" panose="02040503050406030204" pitchFamily="18" charset="0"/>
              <a:ea typeface="Cambria" panose="02040503050406030204" pitchFamily="18" charset="0"/>
            </a:rPr>
            <a:t>Winorośl</a:t>
          </a:r>
        </a:p>
      </dsp:txBody>
      <dsp:txXfrm>
        <a:off x="680710" y="5270495"/>
        <a:ext cx="2885341" cy="693395"/>
      </dsp:txXfrm>
    </dsp:sp>
    <dsp:sp modelId="{4EEFC67D-2B5A-45AB-9CE7-7D2549A6D5F1}">
      <dsp:nvSpPr>
        <dsp:cNvPr id="0" name=""/>
        <dsp:cNvSpPr/>
      </dsp:nvSpPr>
      <dsp:spPr>
        <a:xfrm>
          <a:off x="4086325" y="3244692"/>
          <a:ext cx="3348420" cy="24744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AF9EBF-61C2-4C6E-B07B-F9FCF9CC2456}">
      <dsp:nvSpPr>
        <dsp:cNvPr id="0" name=""/>
        <dsp:cNvSpPr/>
      </dsp:nvSpPr>
      <dsp:spPr>
        <a:xfrm>
          <a:off x="4763133" y="5270495"/>
          <a:ext cx="2885341" cy="693395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l-PL" sz="4000" kern="1200" dirty="0">
              <a:latin typeface="Cambria" panose="02040503050406030204" pitchFamily="18" charset="0"/>
              <a:ea typeface="Cambria" panose="02040503050406030204" pitchFamily="18" charset="0"/>
            </a:rPr>
            <a:t>Figowiec</a:t>
          </a:r>
        </a:p>
      </dsp:txBody>
      <dsp:txXfrm>
        <a:off x="4763133" y="5270495"/>
        <a:ext cx="2885341" cy="693395"/>
      </dsp:txXfrm>
    </dsp:sp>
    <dsp:sp modelId="{DBD88018-C4F0-4DD2-99AF-77FF8EBA08EA}">
      <dsp:nvSpPr>
        <dsp:cNvPr id="0" name=""/>
        <dsp:cNvSpPr/>
      </dsp:nvSpPr>
      <dsp:spPr>
        <a:xfrm>
          <a:off x="8168748" y="3244692"/>
          <a:ext cx="3348420" cy="2474470"/>
        </a:xfrm>
        <a:prstGeom prst="rect">
          <a:avLst/>
        </a:prstGeom>
        <a:blipFill>
          <a:blip xmlns:r="http://schemas.openxmlformats.org/officeDocument/2006/relationships" r:embed="rId6"/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654ABF-EDCC-490E-8900-711E86AB9329}">
      <dsp:nvSpPr>
        <dsp:cNvPr id="0" name=""/>
        <dsp:cNvSpPr/>
      </dsp:nvSpPr>
      <dsp:spPr>
        <a:xfrm>
          <a:off x="8845556" y="5270495"/>
          <a:ext cx="2885341" cy="693395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l-PL" sz="4000" kern="1200" dirty="0">
              <a:latin typeface="Cambria" panose="02040503050406030204" pitchFamily="18" charset="0"/>
              <a:ea typeface="Cambria" panose="02040503050406030204" pitchFamily="18" charset="0"/>
            </a:rPr>
            <a:t>Rozmaryn</a:t>
          </a:r>
        </a:p>
      </dsp:txBody>
      <dsp:txXfrm>
        <a:off x="8845556" y="5270495"/>
        <a:ext cx="2885341" cy="6933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BEEE22-908B-4255-87E6-B9545A68241C}">
      <dsp:nvSpPr>
        <dsp:cNvPr id="0" name=""/>
        <dsp:cNvSpPr/>
      </dsp:nvSpPr>
      <dsp:spPr>
        <a:xfrm>
          <a:off x="1935664" y="86316"/>
          <a:ext cx="3444300" cy="25453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ACCFD2-EE97-4D45-AF53-A5FCED74B748}">
      <dsp:nvSpPr>
        <dsp:cNvPr id="0" name=""/>
        <dsp:cNvSpPr/>
      </dsp:nvSpPr>
      <dsp:spPr>
        <a:xfrm>
          <a:off x="2631853" y="2170126"/>
          <a:ext cx="2967961" cy="713250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l-PL" sz="4000" b="0" i="0" kern="1200" dirty="0">
              <a:latin typeface="Cambria" panose="02040503050406030204" pitchFamily="18" charset="0"/>
              <a:ea typeface="Cambria" panose="02040503050406030204" pitchFamily="18" charset="0"/>
            </a:rPr>
            <a:t>Oliwki</a:t>
          </a:r>
          <a:endParaRPr lang="pl-PL" sz="40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631853" y="2170126"/>
        <a:ext cx="2967961" cy="713250"/>
      </dsp:txXfrm>
    </dsp:sp>
    <dsp:sp modelId="{859BBD96-A77D-4D53-B896-067B4A4165B2}">
      <dsp:nvSpPr>
        <dsp:cNvPr id="0" name=""/>
        <dsp:cNvSpPr/>
      </dsp:nvSpPr>
      <dsp:spPr>
        <a:xfrm>
          <a:off x="6134985" y="86316"/>
          <a:ext cx="3444300" cy="254532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EA44B4-56A7-44C1-92CF-0996EAEEB039}">
      <dsp:nvSpPr>
        <dsp:cNvPr id="0" name=""/>
        <dsp:cNvSpPr/>
      </dsp:nvSpPr>
      <dsp:spPr>
        <a:xfrm>
          <a:off x="6831173" y="2170126"/>
          <a:ext cx="2967961" cy="713250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l-PL" sz="4000" kern="1200" dirty="0">
              <a:latin typeface="Cambria" panose="02040503050406030204" pitchFamily="18" charset="0"/>
              <a:ea typeface="Cambria" panose="02040503050406030204" pitchFamily="18" charset="0"/>
            </a:rPr>
            <a:t>Cytryny</a:t>
          </a:r>
        </a:p>
      </dsp:txBody>
      <dsp:txXfrm>
        <a:off x="6831173" y="2170126"/>
        <a:ext cx="2967961" cy="713250"/>
      </dsp:txXfrm>
    </dsp:sp>
    <dsp:sp modelId="{D8B7F4EE-4215-4F88-A0A8-7BAC227645AE}">
      <dsp:nvSpPr>
        <dsp:cNvPr id="0" name=""/>
        <dsp:cNvSpPr/>
      </dsp:nvSpPr>
      <dsp:spPr>
        <a:xfrm>
          <a:off x="1935664" y="3249792"/>
          <a:ext cx="3444300" cy="25453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18A2EB-215D-41AA-98CA-E86E5DF42577}">
      <dsp:nvSpPr>
        <dsp:cNvPr id="0" name=""/>
        <dsp:cNvSpPr/>
      </dsp:nvSpPr>
      <dsp:spPr>
        <a:xfrm>
          <a:off x="2631853" y="5333602"/>
          <a:ext cx="2967961" cy="713250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l-PL" sz="4000" kern="1200" dirty="0">
              <a:latin typeface="Cambria" panose="02040503050406030204" pitchFamily="18" charset="0"/>
              <a:ea typeface="Cambria" panose="02040503050406030204" pitchFamily="18" charset="0"/>
            </a:rPr>
            <a:t>Migdałowiec</a:t>
          </a:r>
        </a:p>
      </dsp:txBody>
      <dsp:txXfrm>
        <a:off x="2631853" y="5333602"/>
        <a:ext cx="2967961" cy="713250"/>
      </dsp:txXfrm>
    </dsp:sp>
    <dsp:sp modelId="{3A3BCAA1-3D66-40A6-8717-2E4B283FAE28}">
      <dsp:nvSpPr>
        <dsp:cNvPr id="0" name=""/>
        <dsp:cNvSpPr/>
      </dsp:nvSpPr>
      <dsp:spPr>
        <a:xfrm>
          <a:off x="6134985" y="3249792"/>
          <a:ext cx="3444300" cy="254532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471E81-4927-44A7-B538-605F17F56BED}">
      <dsp:nvSpPr>
        <dsp:cNvPr id="0" name=""/>
        <dsp:cNvSpPr/>
      </dsp:nvSpPr>
      <dsp:spPr>
        <a:xfrm>
          <a:off x="6831173" y="5333602"/>
          <a:ext cx="2967961" cy="713250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l-PL" sz="4000" kern="1200" dirty="0">
              <a:latin typeface="Cambria" panose="02040503050406030204" pitchFamily="18" charset="0"/>
              <a:ea typeface="Cambria" panose="02040503050406030204" pitchFamily="18" charset="0"/>
            </a:rPr>
            <a:t>Pomarańcze</a:t>
          </a:r>
        </a:p>
      </dsp:txBody>
      <dsp:txXfrm>
        <a:off x="6831173" y="5333602"/>
        <a:ext cx="2967961" cy="7132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BEEE22-908B-4255-87E6-B9545A68241C}">
      <dsp:nvSpPr>
        <dsp:cNvPr id="0" name=""/>
        <dsp:cNvSpPr/>
      </dsp:nvSpPr>
      <dsp:spPr>
        <a:xfrm>
          <a:off x="3901" y="169279"/>
          <a:ext cx="3348420" cy="24744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ACCFD2-EE97-4D45-AF53-A5FCED74B748}">
      <dsp:nvSpPr>
        <dsp:cNvPr id="0" name=""/>
        <dsp:cNvSpPr/>
      </dsp:nvSpPr>
      <dsp:spPr>
        <a:xfrm>
          <a:off x="680710" y="2195081"/>
          <a:ext cx="2885341" cy="693395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l-PL" sz="4000" b="0" i="0" kern="1200" dirty="0">
              <a:latin typeface="Cambria" panose="02040503050406030204" pitchFamily="18" charset="0"/>
              <a:ea typeface="Cambria" panose="02040503050406030204" pitchFamily="18" charset="0"/>
            </a:rPr>
            <a:t>Cykada</a:t>
          </a:r>
          <a:endParaRPr lang="pl-PL" sz="40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80710" y="2195081"/>
        <a:ext cx="2885341" cy="693395"/>
      </dsp:txXfrm>
    </dsp:sp>
    <dsp:sp modelId="{859BBD96-A77D-4D53-B896-067B4A4165B2}">
      <dsp:nvSpPr>
        <dsp:cNvPr id="0" name=""/>
        <dsp:cNvSpPr/>
      </dsp:nvSpPr>
      <dsp:spPr>
        <a:xfrm>
          <a:off x="4086325" y="169279"/>
          <a:ext cx="3348420" cy="247447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EA44B4-56A7-44C1-92CF-0996EAEEB039}">
      <dsp:nvSpPr>
        <dsp:cNvPr id="0" name=""/>
        <dsp:cNvSpPr/>
      </dsp:nvSpPr>
      <dsp:spPr>
        <a:xfrm>
          <a:off x="4763133" y="2195081"/>
          <a:ext cx="2885341" cy="693395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l-PL" sz="4000" kern="1200" dirty="0">
              <a:latin typeface="Cambria" panose="02040503050406030204" pitchFamily="18" charset="0"/>
              <a:ea typeface="Cambria" panose="02040503050406030204" pitchFamily="18" charset="0"/>
            </a:rPr>
            <a:t>Langusta</a:t>
          </a:r>
        </a:p>
      </dsp:txBody>
      <dsp:txXfrm>
        <a:off x="4763133" y="2195081"/>
        <a:ext cx="2885341" cy="693395"/>
      </dsp:txXfrm>
    </dsp:sp>
    <dsp:sp modelId="{D8B7F4EE-4215-4F88-A0A8-7BAC227645AE}">
      <dsp:nvSpPr>
        <dsp:cNvPr id="0" name=""/>
        <dsp:cNvSpPr/>
      </dsp:nvSpPr>
      <dsp:spPr>
        <a:xfrm>
          <a:off x="8168748" y="169279"/>
          <a:ext cx="3348420" cy="24744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18A2EB-215D-41AA-98CA-E86E5DF42577}">
      <dsp:nvSpPr>
        <dsp:cNvPr id="0" name=""/>
        <dsp:cNvSpPr/>
      </dsp:nvSpPr>
      <dsp:spPr>
        <a:xfrm>
          <a:off x="8845556" y="2195081"/>
          <a:ext cx="2885341" cy="693395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l-PL" sz="4000" kern="1200" dirty="0">
              <a:latin typeface="Cambria" panose="02040503050406030204" pitchFamily="18" charset="0"/>
              <a:ea typeface="Cambria" panose="02040503050406030204" pitchFamily="18" charset="0"/>
            </a:rPr>
            <a:t>Ostrygi</a:t>
          </a:r>
        </a:p>
      </dsp:txBody>
      <dsp:txXfrm>
        <a:off x="8845556" y="2195081"/>
        <a:ext cx="2885341" cy="693395"/>
      </dsp:txXfrm>
    </dsp:sp>
    <dsp:sp modelId="{3A3BCAA1-3D66-40A6-8717-2E4B283FAE28}">
      <dsp:nvSpPr>
        <dsp:cNvPr id="0" name=""/>
        <dsp:cNvSpPr/>
      </dsp:nvSpPr>
      <dsp:spPr>
        <a:xfrm>
          <a:off x="3901" y="3244692"/>
          <a:ext cx="3348420" cy="247447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471E81-4927-44A7-B538-605F17F56BED}">
      <dsp:nvSpPr>
        <dsp:cNvPr id="0" name=""/>
        <dsp:cNvSpPr/>
      </dsp:nvSpPr>
      <dsp:spPr>
        <a:xfrm>
          <a:off x="680710" y="5270495"/>
          <a:ext cx="2885341" cy="693395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l-PL" sz="4000" kern="1200" dirty="0">
              <a:latin typeface="Cambria" panose="02040503050406030204" pitchFamily="18" charset="0"/>
              <a:ea typeface="Cambria" panose="02040503050406030204" pitchFamily="18" charset="0"/>
            </a:rPr>
            <a:t>Suseł</a:t>
          </a:r>
        </a:p>
      </dsp:txBody>
      <dsp:txXfrm>
        <a:off x="680710" y="5270495"/>
        <a:ext cx="2885341" cy="693395"/>
      </dsp:txXfrm>
    </dsp:sp>
    <dsp:sp modelId="{4EEFC67D-2B5A-45AB-9CE7-7D2549A6D5F1}">
      <dsp:nvSpPr>
        <dsp:cNvPr id="0" name=""/>
        <dsp:cNvSpPr/>
      </dsp:nvSpPr>
      <dsp:spPr>
        <a:xfrm>
          <a:off x="4086325" y="3244692"/>
          <a:ext cx="3348420" cy="24744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AF9EBF-61C2-4C6E-B07B-F9FCF9CC2456}">
      <dsp:nvSpPr>
        <dsp:cNvPr id="0" name=""/>
        <dsp:cNvSpPr/>
      </dsp:nvSpPr>
      <dsp:spPr>
        <a:xfrm>
          <a:off x="4763133" y="5270495"/>
          <a:ext cx="2885341" cy="693395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l-PL" sz="4000" kern="1200" dirty="0">
              <a:latin typeface="Cambria" panose="02040503050406030204" pitchFamily="18" charset="0"/>
              <a:ea typeface="Cambria" panose="02040503050406030204" pitchFamily="18" charset="0"/>
            </a:rPr>
            <a:t>Gekon</a:t>
          </a:r>
        </a:p>
      </dsp:txBody>
      <dsp:txXfrm>
        <a:off x="4763133" y="5270495"/>
        <a:ext cx="2885341" cy="693395"/>
      </dsp:txXfrm>
    </dsp:sp>
    <dsp:sp modelId="{DBD88018-C4F0-4DD2-99AF-77FF8EBA08EA}">
      <dsp:nvSpPr>
        <dsp:cNvPr id="0" name=""/>
        <dsp:cNvSpPr/>
      </dsp:nvSpPr>
      <dsp:spPr>
        <a:xfrm>
          <a:off x="8168748" y="3244692"/>
          <a:ext cx="3348420" cy="247447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654ABF-EDCC-490E-8900-711E86AB9329}">
      <dsp:nvSpPr>
        <dsp:cNvPr id="0" name=""/>
        <dsp:cNvSpPr/>
      </dsp:nvSpPr>
      <dsp:spPr>
        <a:xfrm>
          <a:off x="8845556" y="5270495"/>
          <a:ext cx="2885341" cy="693395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l-PL" sz="4000" kern="1200" dirty="0">
              <a:latin typeface="Cambria" panose="02040503050406030204" pitchFamily="18" charset="0"/>
              <a:ea typeface="Cambria" panose="02040503050406030204" pitchFamily="18" charset="0"/>
            </a:rPr>
            <a:t>Ośmiornica</a:t>
          </a:r>
        </a:p>
      </dsp:txBody>
      <dsp:txXfrm>
        <a:off x="8845556" y="5270495"/>
        <a:ext cx="2885341" cy="69339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14B663-5C0C-4ACE-9E77-0F53B70BA1C8}">
      <dsp:nvSpPr>
        <dsp:cNvPr id="0" name=""/>
        <dsp:cNvSpPr/>
      </dsp:nvSpPr>
      <dsp:spPr>
        <a:xfrm>
          <a:off x="1955411" y="3069167"/>
          <a:ext cx="670941" cy="25569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5470" y="0"/>
              </a:lnTo>
              <a:lnTo>
                <a:pt x="335470" y="2556939"/>
              </a:lnTo>
              <a:lnTo>
                <a:pt x="670941" y="25569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900" kern="1200"/>
        </a:p>
      </dsp:txBody>
      <dsp:txXfrm>
        <a:off x="2224794" y="4281549"/>
        <a:ext cx="132175" cy="132175"/>
      </dsp:txXfrm>
    </dsp:sp>
    <dsp:sp modelId="{BDBD1BA8-7296-4F16-BBFD-88129C27FF6B}">
      <dsp:nvSpPr>
        <dsp:cNvPr id="0" name=""/>
        <dsp:cNvSpPr/>
      </dsp:nvSpPr>
      <dsp:spPr>
        <a:xfrm>
          <a:off x="1955411" y="3069167"/>
          <a:ext cx="670941" cy="12784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5470" y="0"/>
              </a:lnTo>
              <a:lnTo>
                <a:pt x="335470" y="1278469"/>
              </a:lnTo>
              <a:lnTo>
                <a:pt x="670941" y="12784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2254786" y="3672306"/>
        <a:ext cx="72191" cy="72191"/>
      </dsp:txXfrm>
    </dsp:sp>
    <dsp:sp modelId="{D378B9A6-0360-4493-BF58-E8A760D5D2C7}">
      <dsp:nvSpPr>
        <dsp:cNvPr id="0" name=""/>
        <dsp:cNvSpPr/>
      </dsp:nvSpPr>
      <dsp:spPr>
        <a:xfrm>
          <a:off x="1955411" y="3023446"/>
          <a:ext cx="67094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70941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274108" y="3052393"/>
        <a:ext cx="33547" cy="33547"/>
      </dsp:txXfrm>
    </dsp:sp>
    <dsp:sp modelId="{286FE709-4188-4A80-BCC2-BEE130EF7E72}">
      <dsp:nvSpPr>
        <dsp:cNvPr id="0" name=""/>
        <dsp:cNvSpPr/>
      </dsp:nvSpPr>
      <dsp:spPr>
        <a:xfrm>
          <a:off x="1955411" y="1790697"/>
          <a:ext cx="670941" cy="1278469"/>
        </a:xfrm>
        <a:custGeom>
          <a:avLst/>
          <a:gdLst/>
          <a:ahLst/>
          <a:cxnLst/>
          <a:rect l="0" t="0" r="0" b="0"/>
          <a:pathLst>
            <a:path>
              <a:moveTo>
                <a:pt x="0" y="1278469"/>
              </a:moveTo>
              <a:lnTo>
                <a:pt x="335470" y="1278469"/>
              </a:lnTo>
              <a:lnTo>
                <a:pt x="335470" y="0"/>
              </a:lnTo>
              <a:lnTo>
                <a:pt x="670941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254786" y="2393836"/>
        <a:ext cx="72191" cy="72191"/>
      </dsp:txXfrm>
    </dsp:sp>
    <dsp:sp modelId="{DE4AF029-F7D5-49E7-9085-CD574C77346A}">
      <dsp:nvSpPr>
        <dsp:cNvPr id="0" name=""/>
        <dsp:cNvSpPr/>
      </dsp:nvSpPr>
      <dsp:spPr>
        <a:xfrm>
          <a:off x="1955411" y="512227"/>
          <a:ext cx="670941" cy="2556939"/>
        </a:xfrm>
        <a:custGeom>
          <a:avLst/>
          <a:gdLst/>
          <a:ahLst/>
          <a:cxnLst/>
          <a:rect l="0" t="0" r="0" b="0"/>
          <a:pathLst>
            <a:path>
              <a:moveTo>
                <a:pt x="0" y="2556939"/>
              </a:moveTo>
              <a:lnTo>
                <a:pt x="335470" y="2556939"/>
              </a:lnTo>
              <a:lnTo>
                <a:pt x="335470" y="0"/>
              </a:lnTo>
              <a:lnTo>
                <a:pt x="670941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900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224794" y="1724609"/>
        <a:ext cx="132175" cy="132175"/>
      </dsp:txXfrm>
    </dsp:sp>
    <dsp:sp modelId="{29C67DD6-820E-47CF-B751-44733C7D94C3}">
      <dsp:nvSpPr>
        <dsp:cNvPr id="0" name=""/>
        <dsp:cNvSpPr/>
      </dsp:nvSpPr>
      <dsp:spPr>
        <a:xfrm rot="16200000">
          <a:off x="-1315204" y="2490066"/>
          <a:ext cx="5383031" cy="1158201"/>
        </a:xfrm>
        <a:prstGeom prst="rect">
          <a:avLst/>
        </a:prstGeom>
        <a:solidFill>
          <a:srgbClr val="00206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b="0" i="0" kern="1200" dirty="0">
              <a:latin typeface="Cambria" panose="02040503050406030204" pitchFamily="18" charset="0"/>
              <a:ea typeface="Cambria" panose="02040503050406030204" pitchFamily="18" charset="0"/>
            </a:rPr>
            <a:t>Dlaczego ten obszar jest tak chętnie odwiedzany?</a:t>
          </a:r>
          <a:endParaRPr lang="pl-PL" sz="3600" b="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-1315204" y="2490066"/>
        <a:ext cx="5383031" cy="1158201"/>
      </dsp:txXfrm>
    </dsp:sp>
    <dsp:sp modelId="{665403CC-2E21-4965-846F-86E2813645C9}">
      <dsp:nvSpPr>
        <dsp:cNvPr id="0" name=""/>
        <dsp:cNvSpPr/>
      </dsp:nvSpPr>
      <dsp:spPr>
        <a:xfrm>
          <a:off x="2626352" y="839"/>
          <a:ext cx="4692024" cy="1022775"/>
        </a:xfrm>
        <a:prstGeom prst="rect">
          <a:avLst/>
        </a:prstGeom>
        <a:solidFill>
          <a:srgbClr val="00206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latin typeface="Cambria" panose="02040503050406030204" pitchFamily="18" charset="0"/>
              <a:ea typeface="Cambria" panose="02040503050406030204" pitchFamily="18" charset="0"/>
            </a:rPr>
            <a:t>liczne zabytki m.in. starożytnego Rzymu i Grecji</a:t>
          </a:r>
        </a:p>
      </dsp:txBody>
      <dsp:txXfrm>
        <a:off x="2626352" y="839"/>
        <a:ext cx="4692024" cy="1022775"/>
      </dsp:txXfrm>
    </dsp:sp>
    <dsp:sp modelId="{E2EB5F39-F821-4A30-9234-A54DBCA5B913}">
      <dsp:nvSpPr>
        <dsp:cNvPr id="0" name=""/>
        <dsp:cNvSpPr/>
      </dsp:nvSpPr>
      <dsp:spPr>
        <a:xfrm>
          <a:off x="2626352" y="1279309"/>
          <a:ext cx="4692024" cy="1022775"/>
        </a:xfrm>
        <a:prstGeom prst="rect">
          <a:avLst/>
        </a:prstGeom>
        <a:solidFill>
          <a:srgbClr val="00206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latin typeface="Cambria" panose="02040503050406030204" pitchFamily="18" charset="0"/>
              <a:ea typeface="Cambria" panose="02040503050406030204" pitchFamily="18" charset="0"/>
            </a:rPr>
            <a:t>korzystny klimat</a:t>
          </a:r>
        </a:p>
      </dsp:txBody>
      <dsp:txXfrm>
        <a:off x="2626352" y="1279309"/>
        <a:ext cx="4692024" cy="1022775"/>
      </dsp:txXfrm>
    </dsp:sp>
    <dsp:sp modelId="{D6527693-8EDA-4894-A158-A02DC10A8BAD}">
      <dsp:nvSpPr>
        <dsp:cNvPr id="0" name=""/>
        <dsp:cNvSpPr/>
      </dsp:nvSpPr>
      <dsp:spPr>
        <a:xfrm>
          <a:off x="2626352" y="2557779"/>
          <a:ext cx="4692024" cy="1022775"/>
        </a:xfrm>
        <a:prstGeom prst="rect">
          <a:avLst/>
        </a:prstGeom>
        <a:solidFill>
          <a:srgbClr val="00206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latin typeface="Cambria" panose="02040503050406030204" pitchFamily="18" charset="0"/>
              <a:ea typeface="Cambria" panose="02040503050406030204" pitchFamily="18" charset="0"/>
            </a:rPr>
            <a:t>piękne krajobrazy</a:t>
          </a:r>
        </a:p>
      </dsp:txBody>
      <dsp:txXfrm>
        <a:off x="2626352" y="2557779"/>
        <a:ext cx="4692024" cy="1022775"/>
      </dsp:txXfrm>
    </dsp:sp>
    <dsp:sp modelId="{1301B8A4-D339-4826-8E7D-9D5C2D2B09C7}">
      <dsp:nvSpPr>
        <dsp:cNvPr id="0" name=""/>
        <dsp:cNvSpPr/>
      </dsp:nvSpPr>
      <dsp:spPr>
        <a:xfrm>
          <a:off x="2626352" y="3836248"/>
          <a:ext cx="4704437" cy="1022775"/>
        </a:xfrm>
        <a:prstGeom prst="rect">
          <a:avLst/>
        </a:prstGeom>
        <a:solidFill>
          <a:srgbClr val="00206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latin typeface="Cambria" panose="02040503050406030204" pitchFamily="18" charset="0"/>
              <a:ea typeface="Cambria" panose="02040503050406030204" pitchFamily="18" charset="0"/>
            </a:rPr>
            <a:t>dobra infrastruktura turystyczna (np. hotele, restauracje)</a:t>
          </a:r>
        </a:p>
      </dsp:txBody>
      <dsp:txXfrm>
        <a:off x="2626352" y="3836248"/>
        <a:ext cx="4704437" cy="1022775"/>
      </dsp:txXfrm>
    </dsp:sp>
    <dsp:sp modelId="{DF24688F-B06E-41C9-A04F-DBF48F91CC0E}">
      <dsp:nvSpPr>
        <dsp:cNvPr id="0" name=""/>
        <dsp:cNvSpPr/>
      </dsp:nvSpPr>
      <dsp:spPr>
        <a:xfrm>
          <a:off x="2626352" y="5114718"/>
          <a:ext cx="4684543" cy="1022775"/>
        </a:xfrm>
        <a:prstGeom prst="rect">
          <a:avLst/>
        </a:prstGeom>
        <a:solidFill>
          <a:srgbClr val="00206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latin typeface="Cambria" panose="02040503050406030204" pitchFamily="18" charset="0"/>
              <a:ea typeface="Cambria" panose="02040503050406030204" pitchFamily="18" charset="0"/>
            </a:rPr>
            <a:t>smaczna i zdrowa kuchnia</a:t>
          </a:r>
        </a:p>
      </dsp:txBody>
      <dsp:txXfrm>
        <a:off x="2626352" y="5114718"/>
        <a:ext cx="4684543" cy="10227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D545FB-638F-4657-A171-7B79CDC461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148A3A2-46B3-43E4-8AA0-7C4282C83C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97F82B3-2F2E-4989-B5C9-4F274493C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D2684-6799-4CD5-B8DC-76D87BD35BAC}" type="datetimeFigureOut">
              <a:rPr lang="pl-PL" smtClean="0"/>
              <a:t>18.05.2020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E91FD07-EB07-4213-AA59-817EAAE9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FE62570-7F56-4AAB-8085-8CCAF8562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C6795-E3D1-4B04-9FB7-A00D135B8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4196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41D849-83A5-49CF-B8B4-011A99371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150566B-77E6-4949-BA8E-39B91C090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C0D2E0D-AAD8-48D0-9CBF-7003141C0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D2684-6799-4CD5-B8DC-76D87BD35BAC}" type="datetimeFigureOut">
              <a:rPr lang="pl-PL" smtClean="0"/>
              <a:t>18.05.2020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D69678B-E8FF-4997-9EBB-996857B6F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C19B1DD-9B5B-41A8-BB50-B3D0668AF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C6795-E3D1-4B04-9FB7-A00D135B8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7316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4F15F2C4-CEE8-40B7-8FF7-5917E83DA8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B78A59F-890B-4831-80CD-D42C9A787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70F49D2-D0CA-413B-ABC8-D42D7A8CA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D2684-6799-4CD5-B8DC-76D87BD35BAC}" type="datetimeFigureOut">
              <a:rPr lang="pl-PL" smtClean="0"/>
              <a:t>18.05.2020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4504D7A-8662-470A-8E28-24BC42975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4487847-AC1B-4894-A9EA-9A41BCAB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C6795-E3D1-4B04-9FB7-A00D135B8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9314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3C7524-EF68-4BE5-8069-FFEEEEC6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8E78318-A572-4F8C-AB2B-1E473620F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686609A-94F8-41D2-A120-8E77BCE65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D2684-6799-4CD5-B8DC-76D87BD35BAC}" type="datetimeFigureOut">
              <a:rPr lang="pl-PL" smtClean="0"/>
              <a:t>18.05.2020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BF18033-585E-41E1-BCBD-ACC5AE1F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ABF22B4-43AB-44BF-8DB4-49D1F7218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C6795-E3D1-4B04-9FB7-A00D135B8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96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FB311E-B65C-48BC-9CC3-42C9217B8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7C9A80D-A4FD-4C9B-BCD4-67BEE0577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2E7FA6A-06EB-42EE-BDB8-F6D1639CB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D2684-6799-4CD5-B8DC-76D87BD35BAC}" type="datetimeFigureOut">
              <a:rPr lang="pl-PL" smtClean="0"/>
              <a:t>18.05.2020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433D321-FECF-4DD1-A094-B876D8932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5E0CB24-894E-4332-95AB-4692738A2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C6795-E3D1-4B04-9FB7-A00D135B8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1568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32C1FF-56DB-40B7-8A0A-808DF4B41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F74CEC4-38E7-4F75-AE37-E698786C2D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CDC84A2-8533-4899-BD70-98F5D82D20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30202F3-B1F7-493A-9F08-943C555FB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D2684-6799-4CD5-B8DC-76D87BD35BAC}" type="datetimeFigureOut">
              <a:rPr lang="pl-PL" smtClean="0"/>
              <a:t>18.05.2020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F09F613-DFFB-49B3-BD6A-E9A6A4C44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B8068AA-6CC6-4F9A-971C-37CB98A9B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C6795-E3D1-4B04-9FB7-A00D135B8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9688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BA1219-B848-4B95-BA19-AC7C6DB96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525495A-1BAD-4D8B-8142-1F304A1C2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961F554-7C47-43C5-A60C-B8F07FACD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BB2DB01-05F6-4AF2-9558-460B126A3C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34F864E-5B85-4B87-8E18-2C1289C6A4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0B68A3A-13DF-4D12-8B5F-0B134F36E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D2684-6799-4CD5-B8DC-76D87BD35BAC}" type="datetimeFigureOut">
              <a:rPr lang="pl-PL" smtClean="0"/>
              <a:t>18.05.2020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B087C85-97F1-4C1C-976D-C361DFF2C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BDE7D0E-9B7C-4BB0-B69A-23A14C850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C6795-E3D1-4B04-9FB7-A00D135B8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9447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CB6725-3048-4E87-8027-E2132FB9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FE97D90-A14B-4D5D-8AD1-7AE2E58A1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D2684-6799-4CD5-B8DC-76D87BD35BAC}" type="datetimeFigureOut">
              <a:rPr lang="pl-PL" smtClean="0"/>
              <a:t>18.05.2020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4EE90AB-AFD4-48FE-9124-B6FB353E8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3A8299D-47D5-48BD-B7C5-3B0639B98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C6795-E3D1-4B04-9FB7-A00D135B8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3420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8E9ABDE-3820-4F1A-B30F-FDF12D82A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D2684-6799-4CD5-B8DC-76D87BD35BAC}" type="datetimeFigureOut">
              <a:rPr lang="pl-PL" smtClean="0"/>
              <a:t>18.05.2020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D87B80B-D863-466A-B595-46B1B8386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B3F9BB7-F21D-4E5A-88BF-A93002857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C6795-E3D1-4B04-9FB7-A00D135B8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2336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119508-5E42-4275-BFDD-E227D1A49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C29A15-BD5A-40CB-88ED-8A9084817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6AA2BCA-B9D3-48AB-93BC-214F6E05E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0088FB4-512D-4603-91C4-5966DCC47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D2684-6799-4CD5-B8DC-76D87BD35BAC}" type="datetimeFigureOut">
              <a:rPr lang="pl-PL" smtClean="0"/>
              <a:t>18.05.2020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2FC5CA6-458C-472B-886C-33D5E0495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E3796EC-0C5D-4BE1-9B0F-29D94C2C6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C6795-E3D1-4B04-9FB7-A00D135B8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4386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4BAC5B-C8DE-4BEE-8E3E-8AA6E1E82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6A3D995-62D8-44DA-A1A2-664AE4F60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96ACFB0-523A-416B-B26A-4E2D27021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921A232-8E0E-4634-8310-B3353CA0C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D2684-6799-4CD5-B8DC-76D87BD35BAC}" type="datetimeFigureOut">
              <a:rPr lang="pl-PL" smtClean="0"/>
              <a:t>18.05.2020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070D093-1F99-4F91-97F8-BE80D3151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8930997-9E5D-4328-A8A8-ED2B9054C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C6795-E3D1-4B04-9FB7-A00D135B8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559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1F12D1B7-ADE7-48E8-A9BD-D07D8C6D7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81951E5-99BE-4950-B26F-A9B5BFA9F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6F6C990-C09D-4008-95C3-255917EBC1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D2684-6799-4CD5-B8DC-76D87BD35BAC}" type="datetimeFigureOut">
              <a:rPr lang="pl-PL" smtClean="0"/>
              <a:t>18.05.2020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17E3B9F-8FF3-4FFD-8A11-F7524C013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2969CC8-678E-41AA-9974-D9BC4F11F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C6795-E3D1-4B04-9FB7-A00D135B8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742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peciarnia.pl/182085_morze_zatoka_skaly_plaza_zakynthos_grecja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tolala.pl/2014/11/dubrownik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hyperlink" Target="https://pogoda.interia.pl/wiadomosci/migawka-z-wakacji-kat-krajobraz-konkurs-zdjecie,iId,1543433,iAId,123318" TargetMode="External"/><Relationship Id="rId7" Type="http://schemas.openxmlformats.org/officeDocument/2006/relationships/diagramColors" Target="../diagrams/colors6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tambako/4081450218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ghoteles.com/destino-urbano/barcelona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raltravel.pl/Grecja/Kreta/hotel/ADELE-BEACH/7401/40-1719-24FF.html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forworld.com/artykuly/santoryn-grecja-gofordream/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radnikzdrowie.pl/diety-i-zywienie/diety/kuchnia-srodziemnomorska-jedzenie-najlepsze-dla-serca-aa-ybtq-zu5G-KAaN.html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gzacharioudakis.deviantart.com/art/Preveli-Beach-Crete-Greece-99050285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Pinus_halepensis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mojmikrokosmos.blogspot.com/2011/05/cistus-ladanifer-moja-ulubiona-roslina.html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68B025-A2F2-45E4-8BF4-56916503DD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0872554-A9F8-45A5-B8DF-6C4C7A6A8B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9193391-BFD2-4F63-ADC3-2D952A464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7C76C57-2BBC-409E-B350-08E678EA85CF}"/>
              </a:ext>
            </a:extLst>
          </p:cNvPr>
          <p:cNvSpPr txBox="1"/>
          <p:nvPr/>
        </p:nvSpPr>
        <p:spPr>
          <a:xfrm>
            <a:off x="2729992" y="2644170"/>
            <a:ext cx="7356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Krajobraz </a:t>
            </a:r>
            <a:br>
              <a:rPr lang="pl-PL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śródziemnomorski.</a:t>
            </a:r>
          </a:p>
        </p:txBody>
      </p:sp>
    </p:spTree>
    <p:extLst>
      <p:ext uri="{BB962C8B-B14F-4D97-AF65-F5344CB8AC3E}">
        <p14:creationId xmlns:p14="http://schemas.microsoft.com/office/powerpoint/2010/main" val="247802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B4CEB1-3B34-4DC0-B9C6-A9421207A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555"/>
            <a:ext cx="10515600" cy="894963"/>
          </a:xfrm>
        </p:spPr>
        <p:txBody>
          <a:bodyPr/>
          <a:lstStyle/>
          <a:p>
            <a:pPr algn="r"/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Roślinność strefy śródziemnomorskiej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F6E7B6B3-37F9-41EC-80C2-9CD9BF23B4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1019026"/>
              </p:ext>
            </p:extLst>
          </p:nvPr>
        </p:nvGraphicFramePr>
        <p:xfrm>
          <a:off x="0" y="1128518"/>
          <a:ext cx="12192000" cy="5729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45412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B4CEB1-3B34-4DC0-B9C6-A9421207A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68" y="0"/>
            <a:ext cx="12024732" cy="413216"/>
          </a:xfrm>
        </p:spPr>
        <p:txBody>
          <a:bodyPr>
            <a:noAutofit/>
          </a:bodyPr>
          <a:lstStyle/>
          <a:p>
            <a:pPr algn="ctr"/>
            <a:br>
              <a:rPr lang="pl-PL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Rośliny </a:t>
            </a:r>
            <a:r>
              <a:rPr lang="pl-PL" sz="3600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uprawiane</a:t>
            </a:r>
            <a:r>
              <a:rPr lang="pl-PL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w basenie Morza Śródziemnego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F6E7B6B3-37F9-41EC-80C2-9CD9BF23B4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3519206"/>
              </p:ext>
            </p:extLst>
          </p:nvPr>
        </p:nvGraphicFramePr>
        <p:xfrm>
          <a:off x="289932" y="724830"/>
          <a:ext cx="11734800" cy="6133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46488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B4CEB1-3B34-4DC0-B9C6-A9421207A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68" y="0"/>
            <a:ext cx="12024732" cy="413216"/>
          </a:xfrm>
        </p:spPr>
        <p:txBody>
          <a:bodyPr>
            <a:noAutofit/>
          </a:bodyPr>
          <a:lstStyle/>
          <a:p>
            <a:pPr algn="ctr"/>
            <a:br>
              <a:rPr lang="pl-PL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Rośliny </a:t>
            </a:r>
            <a:r>
              <a:rPr lang="pl-PL" sz="3600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uprawiane</a:t>
            </a:r>
            <a:r>
              <a:rPr lang="pl-PL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w basenie Morza Śródziemnego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F6E7B6B3-37F9-41EC-80C2-9CD9BF23B4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0092093"/>
              </p:ext>
            </p:extLst>
          </p:nvPr>
        </p:nvGraphicFramePr>
        <p:xfrm>
          <a:off x="289932" y="724830"/>
          <a:ext cx="11734800" cy="6133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17502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B4CEB1-3B34-4DC0-B9C6-A9421207A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68" y="111512"/>
            <a:ext cx="12024732" cy="413216"/>
          </a:xfrm>
        </p:spPr>
        <p:txBody>
          <a:bodyPr>
            <a:noAutofit/>
          </a:bodyPr>
          <a:lstStyle/>
          <a:p>
            <a:pPr algn="ctr"/>
            <a:r>
              <a:rPr lang="pl-PL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Zwierzęta strefy śródziemnomorskiej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F6E7B6B3-37F9-41EC-80C2-9CD9BF23B4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6382167"/>
              </p:ext>
            </p:extLst>
          </p:nvPr>
        </p:nvGraphicFramePr>
        <p:xfrm>
          <a:off x="289932" y="724830"/>
          <a:ext cx="11734800" cy="6133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37789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D2BA21-5C23-4F2D-AA4D-7D5409BF0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DE38B05-EBEB-4638-ADFA-1AEC7523E8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572"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4FFAFEB9-DA28-4288-BF4C-B0CEA69F3731}"/>
              </a:ext>
            </a:extLst>
          </p:cNvPr>
          <p:cNvSpPr txBox="1">
            <a:spLocks/>
          </p:cNvSpPr>
          <p:nvPr/>
        </p:nvSpPr>
        <p:spPr>
          <a:xfrm>
            <a:off x="202580" y="365125"/>
            <a:ext cx="11786840" cy="894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Życie mieszkańców strefy śródziemnomorskiej</a:t>
            </a:r>
            <a:endParaRPr lang="pl-PL" dirty="0"/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C649D01B-7CD6-4708-9BA5-3A9C7A32DC26}"/>
              </a:ext>
            </a:extLst>
          </p:cNvPr>
          <p:cNvSpPr/>
          <p:nvPr/>
        </p:nvSpPr>
        <p:spPr>
          <a:xfrm>
            <a:off x="323385" y="4623203"/>
            <a:ext cx="6534614" cy="163339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>
                <a:latin typeface="Cambria" panose="02040503050406030204" pitchFamily="18" charset="0"/>
                <a:ea typeface="Cambria" panose="02040503050406030204" pitchFamily="18" charset="0"/>
              </a:rPr>
              <a:t>Wybrzeża Morza  Śródziemnego są jednym z najchętniej odwiedzanych regionów turystycznych na świecie.</a:t>
            </a:r>
          </a:p>
        </p:txBody>
      </p:sp>
    </p:spTree>
    <p:extLst>
      <p:ext uri="{BB962C8B-B14F-4D97-AF65-F5344CB8AC3E}">
        <p14:creationId xmlns:p14="http://schemas.microsoft.com/office/powerpoint/2010/main" val="2513943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9E960F-66D9-4C69-B257-E70B705A6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33D5ABF-3413-4855-BD67-1207FB67D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6096"/>
          <a:stretch/>
        </p:blipFill>
        <p:spPr>
          <a:xfrm>
            <a:off x="0" y="0"/>
            <a:ext cx="13072946" cy="6913756"/>
          </a:xfr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EED3713-80B6-4DC4-B890-F3791FB617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5630073"/>
              </p:ext>
            </p:extLst>
          </p:nvPr>
        </p:nvGraphicFramePr>
        <p:xfrm>
          <a:off x="-131337" y="343390"/>
          <a:ext cx="8128000" cy="6138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18071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0018BB-863D-458A-BEC0-CE0DFC2B3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EBFBEE-91F7-476F-A2A7-C7ECD67B8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9C1F220-B94E-450D-8EE5-061965E84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0"/>
          <a:stretch/>
        </p:blipFill>
        <p:spPr bwMode="auto">
          <a:xfrm>
            <a:off x="-26020" y="0"/>
            <a:ext cx="122180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9647560B-7AC4-49BB-8AFD-CB40F4AC1244}"/>
              </a:ext>
            </a:extLst>
          </p:cNvPr>
          <p:cNvSpPr/>
          <p:nvPr/>
        </p:nvSpPr>
        <p:spPr>
          <a:xfrm>
            <a:off x="448835" y="362670"/>
            <a:ext cx="11294329" cy="111235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Ruiny świątyń i innych budowli są pozostałościami wspaniałej kultury starożytnej Grecji, chętnie zwiedzanymi przez turystów. Na zdjęciu widać Akropol w Atenach, ruiny Partenonu – świątyni bogini Ateny, V wiek p.n.e.</a:t>
            </a:r>
            <a:endParaRPr lang="pl-PL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381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9236FD-8AB5-47B1-A5B0-A0739ED2D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8B50C33-8E81-45C1-AC8D-74800F619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3F14F33-AD3A-4B32-9B8B-339E10480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78CA57CC-6662-4722-A62F-712DBCE440AA}"/>
              </a:ext>
            </a:extLst>
          </p:cNvPr>
          <p:cNvSpPr/>
          <p:nvPr/>
        </p:nvSpPr>
        <p:spPr>
          <a:xfrm>
            <a:off x="5363736" y="365125"/>
            <a:ext cx="6534614" cy="163339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Koloseum w Rzymie. Rzym był stolicą najdłużej istniejącego imperium w historii. Koloseum to amfiteatr, w którym m.in. odbywały się walki gladiatorów oraz pokazy dzikich zwierząt. Po zalaniu specjalnie przygotowanej kondygnacji urządzano tu nawet przedstawienia ukazujące bitwy okrętów.</a:t>
            </a:r>
            <a:endParaRPr lang="pl-PL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951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87A55E-C5F4-4D32-8F55-62B23FCA1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E65EC1F-980C-48F5-B3F1-2B59330F0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294"/>
          <a:stretch/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180375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61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4DF02F2-3384-40B4-9556-E3EA4B555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54" y="814511"/>
            <a:ext cx="9454719" cy="5111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F48E1B7-CEF7-4B03-8461-BC5B31A10FF6}"/>
              </a:ext>
            </a:extLst>
          </p:cNvPr>
          <p:cNvSpPr txBox="1"/>
          <p:nvPr/>
        </p:nvSpPr>
        <p:spPr>
          <a:xfrm>
            <a:off x="227201" y="77722"/>
            <a:ext cx="11737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Gdzie znajdziemy krajobraz śródziemnomorski?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F2EB947E-C121-47A2-9E99-5E0B16F4BE1D}"/>
              </a:ext>
            </a:extLst>
          </p:cNvPr>
          <p:cNvSpPr txBox="1">
            <a:spLocks/>
          </p:cNvSpPr>
          <p:nvPr/>
        </p:nvSpPr>
        <p:spPr>
          <a:xfrm>
            <a:off x="159833" y="6299968"/>
            <a:ext cx="12897784" cy="736788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600" dirty="0">
                <a:latin typeface="Cambria" panose="02040503050406030204" pitchFamily="18" charset="0"/>
                <a:ea typeface="Cambria" panose="02040503050406030204" pitchFamily="18" charset="0"/>
              </a:rPr>
              <a:t>przede wszystkim wokół Morza Śródziemnego</a:t>
            </a:r>
          </a:p>
          <a:p>
            <a:r>
              <a:rPr lang="pl-PL" sz="2600" dirty="0">
                <a:latin typeface="Cambria" panose="02040503050406030204" pitchFamily="18" charset="0"/>
                <a:ea typeface="Cambria" panose="02040503050406030204" pitchFamily="18" charset="0"/>
              </a:rPr>
              <a:t>w strefie klimatów podzwrotnikowych</a:t>
            </a:r>
          </a:p>
          <a:p>
            <a:endParaRPr lang="pl-PL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8F5D6D6-4D47-4E59-AC9D-23BE8D140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732" y="785608"/>
            <a:ext cx="9780533" cy="5287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906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85B06D-E954-43CE-8F13-DDC6141D1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37417A9-9419-4933-A4AB-5C9F9E621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6695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99CAF9-7D34-4F13-A409-8B26B6183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FAACC94-3547-4FF0-B979-90265B504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Trogir – portowe miasto, dzięki któremu zakochasz się w Chorwacji">
            <a:extLst>
              <a:ext uri="{FF2B5EF4-FFF2-40B4-BE49-F238E27FC236}">
                <a16:creationId xmlns:a16="http://schemas.microsoft.com/office/drawing/2014/main" id="{58490F35-8476-44F8-BA23-F7A77058D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8283" y="0"/>
            <a:ext cx="163824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438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35874E-3595-41D1-806F-EAEEE33A3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C7EA607-CBD7-49B1-83C6-36301232E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0062" y="-1200904"/>
            <a:ext cx="12091937" cy="8058904"/>
          </a:xfrm>
        </p:spPr>
      </p:pic>
    </p:spTree>
    <p:extLst>
      <p:ext uri="{BB962C8B-B14F-4D97-AF65-F5344CB8AC3E}">
        <p14:creationId xmlns:p14="http://schemas.microsoft.com/office/powerpoint/2010/main" val="527497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E980D3-481C-4491-9143-E8FC4918A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45AC2E-CB8D-4831-8FD2-FD5177D3A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1FC1FD4A-939F-43BD-B26E-EED5733DDA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512C97E6-F637-4720-B18B-C127ED2A34A4}"/>
              </a:ext>
            </a:extLst>
          </p:cNvPr>
          <p:cNvSpPr/>
          <p:nvPr/>
        </p:nvSpPr>
        <p:spPr>
          <a:xfrm>
            <a:off x="4694663" y="4543565"/>
            <a:ext cx="6534614" cy="163339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Intensywna zabudowa wybrzeży Morza Śródziemnego zapewnia noclegi dla licznych turystów, ale niekorzystnie zmienia krajobraz.</a:t>
            </a:r>
            <a:endParaRPr lang="pl-PL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276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DF493A54-1067-4EAB-9416-FDC74930834B}"/>
              </a:ext>
            </a:extLst>
          </p:cNvPr>
          <p:cNvSpPr/>
          <p:nvPr/>
        </p:nvSpPr>
        <p:spPr>
          <a:xfrm>
            <a:off x="579863" y="451068"/>
            <a:ext cx="6534614" cy="163339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Istotnym walorem turystycznym regionu śródziemnomorskiego jest specyficzna kuchnia – smaczna i zdrowa. </a:t>
            </a:r>
            <a:endParaRPr lang="pl-PL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313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7E27CA-F6B4-4AA0-ABAD-89EC71D34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9656364-2324-4AC1-BB96-1447F3F98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7ED1C4E5-A474-4D68-A653-550B81A76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1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28B16F92-11AE-421C-BD8E-992CCA267EFF}"/>
              </a:ext>
            </a:extLst>
          </p:cNvPr>
          <p:cNvSpPr/>
          <p:nvPr/>
        </p:nvSpPr>
        <p:spPr>
          <a:xfrm>
            <a:off x="338254" y="2482512"/>
            <a:ext cx="4501375" cy="369445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Cały region Morza Śródziemnego jest aktywny sejsmicznie, co znaczy, że częste są tu trzęsienia ziemi. Istnieją tu także czynne wulkany, np. Etna, Wezuwiusz, Stromboli we Włoszech czy Santoryn w Grecji. </a:t>
            </a:r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09E76D52-2158-41D0-B424-7796DA451ABD}"/>
              </a:ext>
            </a:extLst>
          </p:cNvPr>
          <p:cNvSpPr/>
          <p:nvPr/>
        </p:nvSpPr>
        <p:spPr>
          <a:xfrm>
            <a:off x="7872760" y="994006"/>
            <a:ext cx="3046141" cy="62890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i="1" dirty="0">
                <a:latin typeface="Cambria" panose="02040503050406030204" pitchFamily="18" charset="0"/>
                <a:ea typeface="Cambria" panose="02040503050406030204" pitchFamily="18" charset="0"/>
              </a:rPr>
              <a:t>Erupcja wulkanu Etna </a:t>
            </a:r>
            <a:br>
              <a:rPr lang="pl-PL" i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i="1" dirty="0">
                <a:latin typeface="Cambria" panose="02040503050406030204" pitchFamily="18" charset="0"/>
                <a:ea typeface="Cambria" panose="02040503050406030204" pitchFamily="18" charset="0"/>
              </a:rPr>
              <a:t>(3323 m n.p.m.) na Sycylii</a:t>
            </a:r>
            <a:endParaRPr lang="pl-PL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632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CE7C30A-6B14-445A-9EC7-22FADC3FA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41" y="413956"/>
            <a:ext cx="5415913" cy="6030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7A367100-DD1A-424C-9B69-B9212B0E453E}"/>
              </a:ext>
            </a:extLst>
          </p:cNvPr>
          <p:cNvSpPr/>
          <p:nvPr/>
        </p:nvSpPr>
        <p:spPr>
          <a:xfrm>
            <a:off x="6478859" y="2988527"/>
            <a:ext cx="5508702" cy="355724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W klimacie śródziemnomorskim wyróżniamy </a:t>
            </a:r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dwie pory roku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Lato jest słoneczne, suche i ciepłe. Zima jest łagodna, temperatura powietrza nie spada poniżej 0°C, ale często pada deszcz. 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7947A58D-D4CE-4E08-8FB8-D2CA33BCB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736" y="353974"/>
            <a:ext cx="10515600" cy="1325563"/>
          </a:xfrm>
        </p:spPr>
        <p:txBody>
          <a:bodyPr>
            <a:normAutofit fontScale="90000"/>
          </a:bodyPr>
          <a:lstStyle/>
          <a:p>
            <a:pPr algn="r"/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Klimat</a:t>
            </a:r>
            <a:b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śródziemnomorski</a:t>
            </a:r>
            <a:b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2287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E239EE15-7673-4DEB-871F-9013ED30C8DF}"/>
              </a:ext>
            </a:extLst>
          </p:cNvPr>
          <p:cNvSpPr/>
          <p:nvPr/>
        </p:nvSpPr>
        <p:spPr>
          <a:xfrm>
            <a:off x="836342" y="3429000"/>
            <a:ext cx="7125630" cy="255363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Dawniej rosły tu lasy, ale zostały wycięte.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Dominuje tu </a:t>
            </a:r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MAKIA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 śródziemnomorska.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Makia to wiecznie zielone, twardolistne krzewy </a:t>
            </a:r>
            <a:b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i zarośla oraz niskie drzewa – skórzaste liście odporne na suszę.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DC6ECE2B-3E98-4D98-A4AF-C702FEE8E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736" y="353974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Roślinność</a:t>
            </a:r>
            <a:b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śródziemnomorska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83543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DA30C17-6FC2-4784-AF6D-A67516CF9B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1444083"/>
            <a:ext cx="12192000" cy="9143999"/>
          </a:xfrm>
        </p:spPr>
      </p:pic>
    </p:spTree>
    <p:extLst>
      <p:ext uri="{BB962C8B-B14F-4D97-AF65-F5344CB8AC3E}">
        <p14:creationId xmlns:p14="http://schemas.microsoft.com/office/powerpoint/2010/main" val="4282385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3B0611-1378-4A27-983F-9FDA83EDC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96C635A-C43A-4BE4-BAE1-7E9CCCF55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51562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Naklejka Różowe kwiaty w makia w la Revellata pobliżu Calvi na ...">
            <a:extLst>
              <a:ext uri="{FF2B5EF4-FFF2-40B4-BE49-F238E27FC236}">
                <a16:creationId xmlns:a16="http://schemas.microsoft.com/office/drawing/2014/main" id="{9C78CE91-E46D-476B-B434-23DA5C2B8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4177"/>
            <a:ext cx="12192000" cy="762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543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B686E1-C5B5-483A-A3DF-6FA815721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937449B-4468-4173-A825-847071B11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Makia – Wikipedia, wolna encyklopedia">
            <a:extLst>
              <a:ext uri="{FF2B5EF4-FFF2-40B4-BE49-F238E27FC236}">
                <a16:creationId xmlns:a16="http://schemas.microsoft.com/office/drawing/2014/main" id="{AE55B90A-0384-4192-9142-3DEBC281D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0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17E96BE5-D816-4E6C-9CBB-0A03EF1AA3F9}"/>
              </a:ext>
            </a:extLst>
          </p:cNvPr>
          <p:cNvSpPr/>
          <p:nvPr/>
        </p:nvSpPr>
        <p:spPr>
          <a:xfrm>
            <a:off x="615174" y="2667904"/>
            <a:ext cx="7625577" cy="382497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Drzewa i krzewy strefy śródziemnomorskiej przystosowały się do przetrwania kilkumiesięcznego okresu suszy. Ich liście są twarde, skórzaste i pokryte woskiem, aby ograniczyć straty wody. Nie opadają sezonowo, lasy i zarośla w strefie śródziemnomorskiej są więc wiecznie zielone. Często są to kolczaste krzewy i niskie drzewa. Tworzą one charakterystyczne skupisko roślinne zwane makią </a:t>
            </a:r>
            <a:b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w Europie, a w Ameryce Północnej chaparral.</a:t>
            </a:r>
            <a:endParaRPr lang="pl-PL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41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B4CEB1-3B34-4DC0-B9C6-A9421207A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555"/>
            <a:ext cx="10515600" cy="894963"/>
          </a:xfrm>
        </p:spPr>
        <p:txBody>
          <a:bodyPr/>
          <a:lstStyle/>
          <a:p>
            <a:pPr algn="r"/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Roślinność strefy śródziemnomorskiej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F6E7B6B3-37F9-41EC-80C2-9CD9BF23B4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3994602"/>
              </p:ext>
            </p:extLst>
          </p:nvPr>
        </p:nvGraphicFramePr>
        <p:xfrm>
          <a:off x="0" y="1128518"/>
          <a:ext cx="12192000" cy="5729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5791884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304</Words>
  <Application>Microsoft Office PowerPoint</Application>
  <PresentationFormat>Panoramiczny</PresentationFormat>
  <Paragraphs>59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Motyw pakietu Office</vt:lpstr>
      <vt:lpstr>Prezentacja programu PowerPoint</vt:lpstr>
      <vt:lpstr>Prezentacja programu PowerPoint</vt:lpstr>
      <vt:lpstr>Klimat śródziemnomorski </vt:lpstr>
      <vt:lpstr>Roślinność śródziemnomorska</vt:lpstr>
      <vt:lpstr>Prezentacja programu PowerPoint</vt:lpstr>
      <vt:lpstr>Prezentacja programu PowerPoint</vt:lpstr>
      <vt:lpstr>Prezentacja programu PowerPoint</vt:lpstr>
      <vt:lpstr>Prezentacja programu PowerPoint</vt:lpstr>
      <vt:lpstr>Roślinność strefy śródziemnomorskiej</vt:lpstr>
      <vt:lpstr>Roślinność strefy śródziemnomorskiej</vt:lpstr>
      <vt:lpstr> Rośliny uprawiane w basenie Morza Śródziemnego</vt:lpstr>
      <vt:lpstr> Rośliny uprawiane w basenie Morza Śródziemnego</vt:lpstr>
      <vt:lpstr>Zwierzęta strefy śródziemnomorskiej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klaudia piechnik</dc:creator>
  <cp:lastModifiedBy>365 Pro Plus</cp:lastModifiedBy>
  <cp:revision>13</cp:revision>
  <dcterms:created xsi:type="dcterms:W3CDTF">2020-05-16T18:17:27Z</dcterms:created>
  <dcterms:modified xsi:type="dcterms:W3CDTF">2020-05-18T06:23:27Z</dcterms:modified>
</cp:coreProperties>
</file>