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sldIdLst>
    <p:sldId id="256" r:id="rId2"/>
    <p:sldId id="258" r:id="rId3"/>
    <p:sldId id="262" r:id="rId4"/>
    <p:sldId id="265" r:id="rId5"/>
    <p:sldId id="377" r:id="rId6"/>
    <p:sldId id="267" r:id="rId7"/>
    <p:sldId id="268" r:id="rId8"/>
    <p:sldId id="380" r:id="rId9"/>
    <p:sldId id="276" r:id="rId10"/>
    <p:sldId id="273" r:id="rId11"/>
    <p:sldId id="278" r:id="rId12"/>
    <p:sldId id="382" r:id="rId13"/>
    <p:sldId id="383" r:id="rId14"/>
    <p:sldId id="384" r:id="rId15"/>
    <p:sldId id="272" r:id="rId16"/>
    <p:sldId id="385" r:id="rId17"/>
    <p:sldId id="281" r:id="rId18"/>
    <p:sldId id="284" r:id="rId19"/>
    <p:sldId id="286" r:id="rId20"/>
    <p:sldId id="288" r:id="rId21"/>
    <p:sldId id="292" r:id="rId22"/>
    <p:sldId id="29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74" autoAdjust="0"/>
    <p:restoredTop sz="94660"/>
  </p:normalViewPr>
  <p:slideViewPr>
    <p:cSldViewPr>
      <p:cViewPr varScale="1">
        <p:scale>
          <a:sx n="83" d="100"/>
          <a:sy n="83" d="100"/>
        </p:scale>
        <p:origin x="-145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5" name="Podtytu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1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tytułu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1" name="Symbol zastępczy tekstu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7" name="Symbol zastępczy daty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10/27/2021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7200" y="304800"/>
            <a:ext cx="8305800" cy="5181600"/>
          </a:xfrm>
        </p:spPr>
        <p:txBody>
          <a:bodyPr>
            <a:noAutofit/>
          </a:bodyPr>
          <a:lstStyle/>
          <a:p>
            <a:r>
              <a:rPr lang="pl-PL" sz="5900" dirty="0" smtClean="0"/>
              <a:t>20 – lecie</a:t>
            </a:r>
            <a:br>
              <a:rPr lang="pl-PL" sz="5900" dirty="0" smtClean="0"/>
            </a:br>
            <a:r>
              <a:rPr lang="pl-PL" sz="5900" dirty="0" smtClean="0"/>
              <a:t>nadania imienia</a:t>
            </a:r>
            <a:br>
              <a:rPr lang="pl-PL" sz="5900" dirty="0" smtClean="0"/>
            </a:br>
            <a:r>
              <a:rPr lang="pl-PL" sz="5900" dirty="0" smtClean="0"/>
              <a:t>Jana Pawła II</a:t>
            </a:r>
            <a:br>
              <a:rPr lang="pl-PL" sz="5900" dirty="0" smtClean="0"/>
            </a:br>
            <a:r>
              <a:rPr lang="pl-PL" sz="5900" dirty="0" smtClean="0"/>
              <a:t>Szkole Podstawowej</a:t>
            </a:r>
            <a:br>
              <a:rPr lang="pl-PL" sz="5900" dirty="0" smtClean="0"/>
            </a:br>
            <a:r>
              <a:rPr lang="pl-PL" sz="5900" dirty="0" smtClean="0"/>
              <a:t> w Jabłonce</a:t>
            </a:r>
            <a:endParaRPr lang="pl-PL" sz="59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57200" y="5334000"/>
            <a:ext cx="8305800" cy="1143000"/>
          </a:xfrm>
        </p:spPr>
        <p:txBody>
          <a:bodyPr/>
          <a:lstStyle/>
          <a:p>
            <a:r>
              <a:rPr lang="pl-PL" sz="6600" dirty="0" smtClean="0"/>
              <a:t>2001 - 2021</a:t>
            </a:r>
            <a:endParaRPr lang="pl-PL" sz="66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200" dirty="0" smtClean="0"/>
              <a:t>15 października 2004r. przywieziono i na placu przy szkole zamontowano pomnik Jana Pawła II</a:t>
            </a:r>
            <a:endParaRPr lang="pl-PL" sz="32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891" y="1609725"/>
            <a:ext cx="6385617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47774"/>
          </a:xfrm>
        </p:spPr>
        <p:txBody>
          <a:bodyPr>
            <a:normAutofit/>
          </a:bodyPr>
          <a:lstStyle/>
          <a:p>
            <a:r>
              <a:rPr lang="pl-PL" dirty="0" smtClean="0"/>
              <a:t>Pomnik poświęcił biskup Adam Szal</a:t>
            </a:r>
            <a:endParaRPr lang="pl-PL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93199" y="1609725"/>
            <a:ext cx="3167002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pl-PL" sz="3600" dirty="0" smtClean="0"/>
              <a:t>„Odszedł do Domu Ojca…” - 2 kwietnia 2005r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044" y="1258019"/>
            <a:ext cx="7677956" cy="514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04898"/>
          </a:xfrm>
        </p:spPr>
        <p:txBody>
          <a:bodyPr>
            <a:noAutofit/>
          </a:bodyPr>
          <a:lstStyle/>
          <a:p>
            <a:r>
              <a:rPr lang="pl-PL" sz="2800" dirty="0" smtClean="0"/>
              <a:t>Wieczorne czuwania mieszkańców gminy Dydnia przy pomniku Jana Pawła II – 2-8 kwiecień 2005r.</a:t>
            </a:r>
            <a:endParaRPr lang="pl-PL" sz="2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8750" y="1371600"/>
            <a:ext cx="709160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 smtClean="0"/>
              <a:t>Comiesięczne spotkania przy pomniku 2-go dnia każdego miesiąca</a:t>
            </a:r>
            <a:endParaRPr lang="pl-PL" sz="3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4903" y="1609725"/>
            <a:ext cx="7063593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Dzień Patrona Szkoły – 16.10. 2005r.</a:t>
            </a:r>
            <a:endParaRPr lang="pl-PL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270" y="1198326"/>
            <a:ext cx="7893129" cy="520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42852"/>
            <a:ext cx="7239000" cy="1320188"/>
          </a:xfrm>
        </p:spPr>
        <p:txBody>
          <a:bodyPr>
            <a:normAutofit fontScale="90000"/>
          </a:bodyPr>
          <a:lstStyle/>
          <a:p>
            <a:r>
              <a:rPr lang="pl-PL" sz="3200" dirty="0" smtClean="0"/>
              <a:t>Warta honorowa przy pomniku w pierwszą rocznicę śmierci Jana Pawła II– 2 kwietnia 2006r. </a:t>
            </a:r>
            <a:endParaRPr lang="pl-PL" sz="32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447800"/>
            <a:ext cx="713719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pl-PL" sz="3600" dirty="0" smtClean="0"/>
              <a:t>2 kwietnia – rocznica śmierci Jana Pawła II</a:t>
            </a:r>
            <a:endParaRPr lang="pl-PL" sz="3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9830" y="1772816"/>
            <a:ext cx="5413739" cy="406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71628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ytuł 2"/>
          <p:cNvSpPr txBox="1">
            <a:spLocks/>
          </p:cNvSpPr>
          <p:nvPr/>
        </p:nvSpPr>
        <p:spPr>
          <a:xfrm>
            <a:off x="457200" y="152400"/>
            <a:ext cx="471462" cy="9144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51506"/>
          </a:xfrm>
        </p:spPr>
        <p:txBody>
          <a:bodyPr/>
          <a:lstStyle/>
          <a:p>
            <a:r>
              <a:rPr lang="pl-PL" dirty="0" smtClean="0"/>
              <a:t>WIECZORNICA PRZY POMNIKU</a:t>
            </a:r>
            <a:endParaRPr lang="pl-PL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Dzień Patrona Szkoły – 16.10.2006r.</a:t>
            </a:r>
            <a:endParaRPr lang="pl-PL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46275" y="1609725"/>
            <a:ext cx="6460849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7126" y="0"/>
            <a:ext cx="50241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Druga rocznica śmierci Jana Pawła II – 2 kwietnia 2007r.</a:t>
            </a:r>
            <a:endParaRPr lang="pl-PL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46275" y="1609725"/>
            <a:ext cx="646085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Autofit/>
          </a:bodyPr>
          <a:lstStyle/>
          <a:p>
            <a:r>
              <a:rPr lang="pl-PL" sz="3000" dirty="0" smtClean="0"/>
              <a:t>I Gminny Konkurs Wiedzy o Janie Pawle II</a:t>
            </a:r>
            <a:endParaRPr lang="pl-PL" sz="30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95350"/>
            <a:ext cx="75438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Dzień Patrona Szkoły -16.10.2007r.</a:t>
            </a:r>
            <a:endParaRPr lang="pl-PL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251572"/>
          </a:xfrm>
        </p:spPr>
        <p:txBody>
          <a:bodyPr>
            <a:noAutofit/>
          </a:bodyPr>
          <a:lstStyle/>
          <a:p>
            <a:r>
              <a:rPr lang="pl-PL" sz="2800" dirty="0" smtClean="0"/>
              <a:t>Poświęcenie murów nowej szkoły i wpis do księgi pamiątkowej Arcybiskupa Józefa Michalika</a:t>
            </a:r>
            <a:endParaRPr lang="pl-PL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3834" y="1609725"/>
            <a:ext cx="7185731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Dzień Patrona Szkoły – 16.10.2001r.</a:t>
            </a:r>
            <a:br>
              <a:rPr lang="pl-PL" dirty="0" smtClean="0"/>
            </a:br>
            <a:r>
              <a:rPr lang="pl-PL" dirty="0" smtClean="0"/>
              <a:t>Msza Św. na sali gimnastycznej</a:t>
            </a:r>
            <a:endParaRPr lang="pl-PL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801" y="1371600"/>
            <a:ext cx="707048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Poświęcenie płaskorzeźby Jana Pawła II 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682631"/>
            <a:ext cx="7239000" cy="470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pl-PL" sz="4400" dirty="0" smtClean="0"/>
              <a:t>Dzień Patrona Szkoły – 16.10.2002r.</a:t>
            </a:r>
            <a:endParaRPr lang="pl-PL" sz="44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53010" y="1609725"/>
            <a:ext cx="664738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pl-PL" sz="4400" dirty="0"/>
              <a:t>Dzień Patrona Szkoły – 16.10.2003r.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38812" y="1609725"/>
            <a:ext cx="68757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Autofit/>
          </a:bodyPr>
          <a:lstStyle/>
          <a:p>
            <a:r>
              <a:rPr lang="pl-PL" sz="3200" dirty="0" smtClean="0"/>
              <a:t>Błogosławieństwo od Jana Pawła II –</a:t>
            </a:r>
            <a:br>
              <a:rPr lang="pl-PL" sz="3200" dirty="0" smtClean="0"/>
            </a:br>
            <a:r>
              <a:rPr lang="pl-PL" sz="3200" dirty="0" smtClean="0"/>
              <a:t> 19 listopada 2003r. </a:t>
            </a:r>
            <a:endParaRPr lang="pl-PL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0" y="12192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28600"/>
            <a:ext cx="5257800" cy="6458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gaty">
  <a:themeElements>
    <a:clrScheme name="Wielkomiejski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787</TotalTime>
  <Words>167</Words>
  <Application>Microsoft Office PowerPoint</Application>
  <PresentationFormat>Pokaz na ekranie (4:3)</PresentationFormat>
  <Paragraphs>21</Paragraphs>
  <Slides>22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3" baseType="lpstr">
      <vt:lpstr>Bogaty</vt:lpstr>
      <vt:lpstr>20 – lecie nadania imienia Jana Pawła II Szkole Podstawowej  w Jabłonce</vt:lpstr>
      <vt:lpstr>Slajd 2</vt:lpstr>
      <vt:lpstr>Poświęcenie murów nowej szkoły i wpis do księgi pamiątkowej Arcybiskupa Józefa Michalika</vt:lpstr>
      <vt:lpstr>Dzień Patrona Szkoły – 16.10.2001r. Msza Św. na sali gimnastycznej</vt:lpstr>
      <vt:lpstr>Poświęcenie płaskorzeźby Jana Pawła II </vt:lpstr>
      <vt:lpstr>Dzień Patrona Szkoły – 16.10.2002r.</vt:lpstr>
      <vt:lpstr>Dzień Patrona Szkoły – 16.10.2003r.</vt:lpstr>
      <vt:lpstr>Błogosławieństwo od Jana Pawła II –  19 listopada 2003r. </vt:lpstr>
      <vt:lpstr>Slajd 9</vt:lpstr>
      <vt:lpstr>15 października 2004r. przywieziono i na placu przy szkole zamontowano pomnik Jana Pawła II</vt:lpstr>
      <vt:lpstr>Pomnik poświęcił biskup Adam Szal</vt:lpstr>
      <vt:lpstr>„Odszedł do Domu Ojca…” - 2 kwietnia 2005r.</vt:lpstr>
      <vt:lpstr>Wieczorne czuwania mieszkańców gminy Dydnia przy pomniku Jana Pawła II – 2-8 kwiecień 2005r.</vt:lpstr>
      <vt:lpstr>Comiesięczne spotkania przy pomniku 2-go dnia każdego miesiąca</vt:lpstr>
      <vt:lpstr>Dzień Patrona Szkoły – 16.10. 2005r.</vt:lpstr>
      <vt:lpstr>Warta honorowa przy pomniku w pierwszą rocznicę śmierci Jana Pawła II– 2 kwietnia 2006r. </vt:lpstr>
      <vt:lpstr>2 kwietnia – rocznica śmierci Jana Pawła II</vt:lpstr>
      <vt:lpstr>WIECZORNICA PRZY POMNIKU</vt:lpstr>
      <vt:lpstr>Dzień Patrona Szkoły – 16.10.2006r.</vt:lpstr>
      <vt:lpstr>Druga rocznica śmierci Jana Pawła II – 2 kwietnia 2007r.</vt:lpstr>
      <vt:lpstr>I Gminny Konkurs Wiedzy o Janie Pawle II</vt:lpstr>
      <vt:lpstr>Dzień Patrona Szkoły -16.10.2007r.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 – lecie nadania imienia Jana Pawła II Szkole Podstawowej  w Jabłonce</dc:title>
  <dc:creator>Ewa</dc:creator>
  <cp:lastModifiedBy>Grant21</cp:lastModifiedBy>
  <cp:revision>99</cp:revision>
  <dcterms:created xsi:type="dcterms:W3CDTF">2006-08-16T00:00:00Z</dcterms:created>
  <dcterms:modified xsi:type="dcterms:W3CDTF">2021-10-27T06:10:04Z</dcterms:modified>
</cp:coreProperties>
</file>